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3.xml" ContentType="application/vnd.openxmlformats-officedocument.themeOverr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4.xml" ContentType="application/vnd.openxmlformats-officedocument.themeOverride+xml"/>
  <Override PartName="/ppt/tags/tag5.xml" ContentType="application/vnd.openxmlformats-officedocument.presentationml.tags+xml"/>
  <Override PartName="/ppt/notesSlides/notesSlide13.xml" ContentType="application/vnd.openxmlformats-officedocument.presentationml.notesSlide+xml"/>
  <Override PartName="/ppt/theme/themeOverride5.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147481615" r:id="rId6"/>
    <p:sldId id="266" r:id="rId7"/>
    <p:sldId id="2147481585" r:id="rId8"/>
    <p:sldId id="2147481617" r:id="rId9"/>
    <p:sldId id="2147481623" r:id="rId10"/>
    <p:sldId id="2147481618" r:id="rId11"/>
    <p:sldId id="2147481619" r:id="rId12"/>
    <p:sldId id="2147481616" r:id="rId13"/>
    <p:sldId id="2147481620" r:id="rId14"/>
    <p:sldId id="2147481621" r:id="rId15"/>
    <p:sldId id="2147481622" r:id="rId16"/>
    <p:sldId id="2147481601" r:id="rId17"/>
    <p:sldId id="2147481611" r:id="rId18"/>
    <p:sldId id="2147481609" r:id="rId19"/>
    <p:sldId id="2147481610" r:id="rId20"/>
    <p:sldId id="2147481612" r:id="rId21"/>
    <p:sldId id="2147481614" r:id="rId22"/>
    <p:sldId id="2147481613" r:id="rId23"/>
    <p:sldId id="2147481605" r:id="rId24"/>
    <p:sldId id="270" r:id="rId25"/>
    <p:sldId id="260"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238"/>
    <a:srgbClr val="0E0C0C"/>
    <a:srgbClr val="01CDFE"/>
    <a:srgbClr val="FFFFFF"/>
    <a:srgbClr val="0B2429"/>
    <a:srgbClr val="0C1F23"/>
    <a:srgbClr val="3E3EFF"/>
    <a:srgbClr val="0B181D"/>
    <a:srgbClr val="0B1F23"/>
    <a:srgbClr val="091A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441ED0-AB18-4238-91BC-34F3251467C6}" v="43" dt="2024-05-05T17:53:34.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372" autoAdjust="0"/>
  </p:normalViewPr>
  <p:slideViewPr>
    <p:cSldViewPr snapToGrid="0">
      <p:cViewPr>
        <p:scale>
          <a:sx n="50" d="100"/>
          <a:sy n="50" d="100"/>
        </p:scale>
        <p:origin x="1071" y="156"/>
      </p:cViewPr>
      <p:guideLst/>
    </p:cSldViewPr>
  </p:slideViewPr>
  <p:outlineViewPr>
    <p:cViewPr>
      <p:scale>
        <a:sx n="33" d="100"/>
        <a:sy n="33" d="100"/>
      </p:scale>
      <p:origin x="0" y="0"/>
    </p:cViewPr>
  </p:outlineViewPr>
  <p:notesTextViewPr>
    <p:cViewPr>
      <p:scale>
        <a:sx n="3" d="2"/>
        <a:sy n="3" d="2"/>
      </p:scale>
      <p:origin x="0" y="-5487"/>
    </p:cViewPr>
  </p:notesTextViewPr>
  <p:notesViewPr>
    <p:cSldViewPr snapToGrid="0" showGuides="1">
      <p:cViewPr varScale="1">
        <p:scale>
          <a:sx n="59" d="100"/>
          <a:sy n="59" d="100"/>
        </p:scale>
        <p:origin x="340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D761AF9-87E1-4512-AA58-141FD29E64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54A76DA-BA7F-4DDC-8D11-BC603BB993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DE2A01-0D98-45DA-B747-20EF7AE7E7B9}" type="datetimeFigureOut">
              <a:rPr lang="zh-CN" altLang="en-US" smtClean="0"/>
              <a:t>2024/5/5</a:t>
            </a:fld>
            <a:endParaRPr lang="zh-CN" altLang="en-US"/>
          </a:p>
        </p:txBody>
      </p:sp>
      <p:sp>
        <p:nvSpPr>
          <p:cNvPr id="4" name="页脚占位符 3">
            <a:extLst>
              <a:ext uri="{FF2B5EF4-FFF2-40B4-BE49-F238E27FC236}">
                <a16:creationId xmlns:a16="http://schemas.microsoft.com/office/drawing/2014/main" id="{A89A5760-AC57-47DC-82F7-455433B8F8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B9025C4-AD5D-460E-972B-33947D58C7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52BC34-296C-448D-ACCA-6752837BE73C}" type="slidenum">
              <a:rPr lang="zh-CN" altLang="en-US" smtClean="0"/>
              <a:t>‹#›</a:t>
            </a:fld>
            <a:endParaRPr lang="zh-CN" altLang="en-US"/>
          </a:p>
        </p:txBody>
      </p:sp>
    </p:spTree>
    <p:extLst>
      <p:ext uri="{BB962C8B-B14F-4D97-AF65-F5344CB8AC3E}">
        <p14:creationId xmlns:p14="http://schemas.microsoft.com/office/powerpoint/2010/main" val="3157540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2024/5/5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mailtooltester.com/en/blog/dmarc-vs-dkim-vs-sp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3765" rtl="0" eaLnBrk="1" fontAlgn="auto" latinLnBrk="0" hangingPunct="1">
              <a:lnSpc>
                <a:spcPct val="150000"/>
              </a:lnSpc>
              <a:spcBef>
                <a:spcPts val="0"/>
              </a:spcBef>
              <a:spcAft>
                <a:spcPts val="0"/>
              </a:spcAft>
              <a:buClrTx/>
              <a:buSzPct val="25000"/>
              <a:buFont typeface="Arial" panose="020B0604020202020204" pitchFamily="34" charset="0"/>
              <a:buChar char="•"/>
              <a:defRPr/>
            </a:pPr>
            <a:r>
              <a:rPr kumimoji="0" lang="en-US"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This presentation will cover vulnerabilities in campaign builders such as Mailchimp and how they can be exploited for phishing attacks.</a:t>
            </a:r>
          </a:p>
          <a:p>
            <a:pPr marL="171450" marR="0" lvl="0" indent="-171450" algn="l" defTabSz="913765" rtl="0" eaLnBrk="1" fontAlgn="auto" latinLnBrk="0" hangingPunct="1">
              <a:lnSpc>
                <a:spcPct val="150000"/>
              </a:lnSpc>
              <a:spcBef>
                <a:spcPts val="0"/>
              </a:spcBef>
              <a:spcAft>
                <a:spcPts val="0"/>
              </a:spcAft>
              <a:buClrTx/>
              <a:buSzPct val="25000"/>
              <a:buFont typeface="Arial" panose="020B0604020202020204" pitchFamily="34" charset="0"/>
              <a:buChar char="•"/>
              <a:defRPr/>
            </a:pPr>
            <a:endParaRPr kumimoji="0" lang="en-US"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L="171450" marR="0" lvl="0" indent="-171450" algn="l" defTabSz="913765" rtl="0" eaLnBrk="1" fontAlgn="auto" latinLnBrk="0" hangingPunct="1">
              <a:lnSpc>
                <a:spcPct val="150000"/>
              </a:lnSpc>
              <a:spcBef>
                <a:spcPts val="0"/>
              </a:spcBef>
              <a:spcAft>
                <a:spcPts val="0"/>
              </a:spcAft>
              <a:buClrTx/>
              <a:buSzPct val="25000"/>
              <a:buFont typeface="Arial" panose="020B0604020202020204" pitchFamily="34" charset="0"/>
              <a:buChar char="•"/>
              <a:defRPr/>
            </a:pPr>
            <a:r>
              <a:rPr kumimoji="0" lang="en-US"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We will cover technical aspects like trust manipulation and the scalability of these attacks, along with key considerations for mitigating these risks.</a:t>
            </a:r>
          </a:p>
          <a:p>
            <a:pPr marL="171450" marR="0" lvl="0" indent="-171450" algn="l" defTabSz="913765" rtl="0" eaLnBrk="1" fontAlgn="auto" latinLnBrk="0" hangingPunct="1">
              <a:lnSpc>
                <a:spcPct val="150000"/>
              </a:lnSpc>
              <a:spcBef>
                <a:spcPts val="0"/>
              </a:spcBef>
              <a:spcAft>
                <a:spcPts val="0"/>
              </a:spcAft>
              <a:buClrTx/>
              <a:buSzPct val="25000"/>
              <a:buFont typeface="Arial" panose="020B0604020202020204" pitchFamily="34" charset="0"/>
              <a:buChar char="•"/>
              <a:defRPr/>
            </a:pPr>
            <a:endParaRPr kumimoji="0" lang="en-US"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pPr marL="171450" marR="0" lvl="0" indent="-171450" algn="l" defTabSz="913765" rtl="0" eaLnBrk="1" fontAlgn="auto" latinLnBrk="0" hangingPunct="1">
              <a:lnSpc>
                <a:spcPct val="150000"/>
              </a:lnSpc>
              <a:spcBef>
                <a:spcPts val="0"/>
              </a:spcBef>
              <a:spcAft>
                <a:spcPts val="0"/>
              </a:spcAft>
              <a:buClrTx/>
              <a:buSzPct val="25000"/>
              <a:buFont typeface="Arial" panose="020B0604020202020204" pitchFamily="34" charset="0"/>
              <a:buChar char="•"/>
              <a:defRPr/>
            </a:pPr>
            <a:r>
              <a:rPr kumimoji="0" lang="en-US"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The overall aim is to provide practical strategies to understand and combat evolving phishing threats.</a:t>
            </a:r>
            <a:endParaRPr kumimoji="0" lang="en-US" altLang="zh-CN"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3</a:t>
            </a:fld>
            <a:endParaRPr lang="zh-CN" altLang="en-US"/>
          </a:p>
        </p:txBody>
      </p:sp>
    </p:spTree>
    <p:extLst>
      <p:ext uri="{BB962C8B-B14F-4D97-AF65-F5344CB8AC3E}">
        <p14:creationId xmlns:p14="http://schemas.microsoft.com/office/powerpoint/2010/main" val="103520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12</a:t>
            </a:fld>
            <a:endParaRPr lang="zh-CN" altLang="en-US"/>
          </a:p>
        </p:txBody>
      </p:sp>
    </p:spTree>
    <p:extLst>
      <p:ext uri="{BB962C8B-B14F-4D97-AF65-F5344CB8AC3E}">
        <p14:creationId xmlns:p14="http://schemas.microsoft.com/office/powerpoint/2010/main" val="203525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13</a:t>
            </a:fld>
            <a:endParaRPr lang="zh-CN" altLang="en-US"/>
          </a:p>
        </p:txBody>
      </p:sp>
    </p:spTree>
    <p:extLst>
      <p:ext uri="{BB962C8B-B14F-4D97-AF65-F5344CB8AC3E}">
        <p14:creationId xmlns:p14="http://schemas.microsoft.com/office/powerpoint/2010/main" val="2371496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18</a:t>
            </a:fld>
            <a:endParaRPr lang="zh-CN" altLang="en-US"/>
          </a:p>
        </p:txBody>
      </p:sp>
    </p:spTree>
    <p:extLst>
      <p:ext uri="{BB962C8B-B14F-4D97-AF65-F5344CB8AC3E}">
        <p14:creationId xmlns:p14="http://schemas.microsoft.com/office/powerpoint/2010/main" val="3617769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0" i="0" dirty="0">
                <a:solidFill>
                  <a:srgbClr val="ECECEC"/>
                </a:solidFill>
                <a:effectLst/>
                <a:highlight>
                  <a:srgbClr val="212121"/>
                </a:highlight>
                <a:latin typeface="Söhne"/>
              </a:rPr>
              <a:t>The implementation of DMARC by these industry leaders not only fortifies their own email ecosystems but also sets a precedent for the broader digital community. It highlights the necessity for collective action in cybersecurity, urging various sectors beyond email services to integrate similar security measures. This approach is vital for protecting the interconnected fabric of the global digital landscape, emphasizing the need for unified cybersecurity efforts across all online platforms and services.”</a:t>
            </a:r>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21</a:t>
            </a:fld>
            <a:endParaRPr lang="zh-CN" altLang="en-US"/>
          </a:p>
        </p:txBody>
      </p:sp>
    </p:spTree>
    <p:extLst>
      <p:ext uri="{BB962C8B-B14F-4D97-AF65-F5344CB8AC3E}">
        <p14:creationId xmlns:p14="http://schemas.microsoft.com/office/powerpoint/2010/main" val="262884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ECECEC"/>
                </a:solidFill>
                <a:effectLst/>
                <a:highlight>
                  <a:srgbClr val="212121"/>
                </a:highlight>
                <a:latin typeface="Söhne"/>
              </a:rPr>
              <a:t>SPF, DKIM and DMARC are 3 separate email security protocols.</a:t>
            </a:r>
          </a:p>
          <a:p>
            <a:pPr marL="171450" indent="-171450" algn="l">
              <a:buFont typeface="Arial" panose="020B0604020202020204" pitchFamily="34" charset="0"/>
              <a:buChar char="•"/>
            </a:pPr>
            <a:endParaRPr lang="en-US" b="0" i="0" dirty="0">
              <a:solidFill>
                <a:srgbClr val="ECECEC"/>
              </a:solidFill>
              <a:effectLst/>
              <a:highlight>
                <a:srgbClr val="212121"/>
              </a:highlight>
              <a:latin typeface="Söhne"/>
            </a:endParaRPr>
          </a:p>
          <a:p>
            <a:pPr marL="171450" indent="-171450" algn="l">
              <a:buFont typeface="Arial" panose="020B0604020202020204" pitchFamily="34" charset="0"/>
              <a:buChar char="•"/>
            </a:pPr>
            <a:r>
              <a:rPr lang="en-US" b="0" i="0" dirty="0">
                <a:solidFill>
                  <a:srgbClr val="ECECEC"/>
                </a:solidFill>
                <a:effectLst/>
                <a:highlight>
                  <a:srgbClr val="212121"/>
                </a:highlight>
                <a:latin typeface="Söhne"/>
              </a:rPr>
              <a:t>Implementing SPF, DKIM, and DMARC together fortifies our email systems against spoofing and phishing.</a:t>
            </a:r>
          </a:p>
          <a:p>
            <a:pPr marL="171450" indent="-171450" algn="l">
              <a:buFont typeface="Arial" panose="020B0604020202020204" pitchFamily="34" charset="0"/>
              <a:buChar char="•"/>
            </a:pPr>
            <a:endParaRPr lang="en-US" b="0" i="0" dirty="0">
              <a:solidFill>
                <a:srgbClr val="ECECEC"/>
              </a:solidFill>
              <a:effectLst/>
              <a:highlight>
                <a:srgbClr val="212121"/>
              </a:highlight>
              <a:latin typeface="Söhne"/>
            </a:endParaRPr>
          </a:p>
          <a:p>
            <a:pPr marL="171450" indent="-171450" algn="l">
              <a:buFont typeface="Arial" panose="020B0604020202020204" pitchFamily="34" charset="0"/>
              <a:buChar char="•"/>
            </a:pPr>
            <a:r>
              <a:rPr lang="en-US" b="0" i="0" dirty="0">
                <a:solidFill>
                  <a:srgbClr val="ECECEC"/>
                </a:solidFill>
                <a:effectLst/>
                <a:highlight>
                  <a:srgbClr val="212121"/>
                </a:highlight>
                <a:latin typeface="Söhne"/>
              </a:rPr>
              <a:t>It ensures that every email not only comes from an authorized server but also remains unchanged during transit and meets our security policies.</a:t>
            </a:r>
          </a:p>
          <a:p>
            <a:pPr marL="171450" indent="-171450" algn="l">
              <a:buFont typeface="Arial" panose="020B0604020202020204" pitchFamily="34" charset="0"/>
              <a:buChar char="•"/>
            </a:pPr>
            <a:endParaRPr lang="en-US" b="0" i="0" dirty="0">
              <a:solidFill>
                <a:srgbClr val="ECECEC"/>
              </a:solidFill>
              <a:effectLst/>
              <a:highlight>
                <a:srgbClr val="212121"/>
              </a:highlight>
              <a:latin typeface="Söhne"/>
            </a:endParaRPr>
          </a:p>
          <a:p>
            <a:pPr marL="171450" indent="-171450" algn="l">
              <a:buFont typeface="Arial" panose="020B0604020202020204" pitchFamily="34" charset="0"/>
              <a:buChar char="•"/>
            </a:pPr>
            <a:r>
              <a:rPr lang="en-US" b="0" i="0" dirty="0">
                <a:solidFill>
                  <a:srgbClr val="ECECEC"/>
                </a:solidFill>
                <a:effectLst/>
                <a:highlight>
                  <a:srgbClr val="212121"/>
                </a:highlight>
                <a:latin typeface="Söhne"/>
              </a:rPr>
              <a:t>This trio of protocols provides a robust framework for maintaining the integrity and security of our digital communications.</a:t>
            </a:r>
          </a:p>
          <a:p>
            <a:pPr marL="171450" indent="-171450" algn="l">
              <a:buFont typeface="Arial" panose="020B0604020202020204" pitchFamily="34" charset="0"/>
              <a:buChar char="•"/>
            </a:pPr>
            <a:endParaRPr lang="en-US" b="0" i="0" dirty="0">
              <a:solidFill>
                <a:srgbClr val="ECECEC"/>
              </a:solidFill>
              <a:effectLst/>
              <a:highlight>
                <a:srgbClr val="212121"/>
              </a:highlight>
              <a:latin typeface="Söhne"/>
            </a:endParaRPr>
          </a:p>
          <a:p>
            <a:pPr marL="171450" indent="-171450" algn="l">
              <a:buFont typeface="Arial" panose="020B0604020202020204" pitchFamily="34" charset="0"/>
              <a:buChar char="•"/>
            </a:pPr>
            <a:r>
              <a:rPr lang="en-US" b="0" i="0" dirty="0">
                <a:solidFill>
                  <a:srgbClr val="ECECEC"/>
                </a:solidFill>
                <a:effectLst/>
                <a:highlight>
                  <a:srgbClr val="212121"/>
                </a:highlight>
                <a:latin typeface="Söhne"/>
              </a:rPr>
              <a:t>While each can stand alone, their real power is unleashed when integrated and used together. </a:t>
            </a:r>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4</a:t>
            </a:fld>
            <a:endParaRPr lang="zh-CN" altLang="en-US"/>
          </a:p>
        </p:txBody>
      </p:sp>
    </p:spTree>
    <p:extLst>
      <p:ext uri="{BB962C8B-B14F-4D97-AF65-F5344CB8AC3E}">
        <p14:creationId xmlns:p14="http://schemas.microsoft.com/office/powerpoint/2010/main" val="166360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111111"/>
                </a:solidFill>
                <a:effectLst/>
                <a:highlight>
                  <a:srgbClr val="FFFFFF"/>
                </a:highlight>
                <a:latin typeface="-apple-system"/>
              </a:rPr>
              <a:t>SPF (Sender Policy Framework)</a:t>
            </a:r>
            <a:r>
              <a:rPr lang="en-US" b="0" i="0" dirty="0">
                <a:solidFill>
                  <a:srgbClr val="111111"/>
                </a:solidFill>
                <a:effectLst/>
                <a:highlight>
                  <a:srgbClr val="FFFFFF"/>
                </a:highlight>
                <a:latin typeface="-apple-system"/>
              </a:rPr>
              <a:t>:</a:t>
            </a:r>
          </a:p>
          <a:p>
            <a:pPr marL="742950" lvl="1" indent="-285750" algn="l">
              <a:buFont typeface="+mj-lt"/>
              <a:buAutoNum type="arabicPeriod"/>
            </a:pPr>
            <a:r>
              <a:rPr lang="en-US" b="1" i="0" dirty="0">
                <a:solidFill>
                  <a:srgbClr val="111111"/>
                </a:solidFill>
                <a:effectLst/>
                <a:highlight>
                  <a:srgbClr val="FFFFFF"/>
                </a:highlight>
                <a:latin typeface="-apple-system"/>
              </a:rPr>
              <a:t>Purpose</a:t>
            </a:r>
            <a:r>
              <a:rPr lang="en-US" b="0" i="0" dirty="0">
                <a:solidFill>
                  <a:srgbClr val="111111"/>
                </a:solidFill>
                <a:effectLst/>
                <a:highlight>
                  <a:srgbClr val="FFFFFF"/>
                </a:highlight>
                <a:latin typeface="-apple-system"/>
              </a:rPr>
              <a:t>: SPF helps identify authorized mail servers for a domain.</a:t>
            </a:r>
          </a:p>
          <a:p>
            <a:pPr marL="742950" lvl="1" indent="-285750" algn="l">
              <a:buFont typeface="+mj-lt"/>
              <a:buAutoNum type="arabicPeriod"/>
            </a:pPr>
            <a:r>
              <a:rPr lang="en-US" b="1" i="0" dirty="0">
                <a:solidFill>
                  <a:srgbClr val="111111"/>
                </a:solidFill>
                <a:effectLst/>
                <a:highlight>
                  <a:srgbClr val="FFFFFF"/>
                </a:highlight>
                <a:latin typeface="-apple-system"/>
              </a:rPr>
              <a:t>Analogy</a:t>
            </a:r>
            <a:r>
              <a:rPr lang="en-US" b="0" i="0" dirty="0">
                <a:solidFill>
                  <a:srgbClr val="111111"/>
                </a:solidFill>
                <a:effectLst/>
                <a:highlight>
                  <a:srgbClr val="FFFFFF"/>
                </a:highlight>
                <a:latin typeface="-apple-system"/>
              </a:rPr>
              <a:t>: Think of SPF like an employee directory that confirms whether an employee works for an organization. Similarly, SPF records list all the IP addresses of servers allowed to send emails from a domain.</a:t>
            </a:r>
          </a:p>
          <a:p>
            <a:pPr marL="742950" lvl="1" indent="-285750" algn="l">
              <a:buFont typeface="+mj-lt"/>
              <a:buAutoNum type="arabicPeriod"/>
            </a:pPr>
            <a:r>
              <a:rPr lang="en-US" b="1" i="0" dirty="0">
                <a:solidFill>
                  <a:srgbClr val="111111"/>
                </a:solidFill>
                <a:effectLst/>
                <a:highlight>
                  <a:srgbClr val="FFFFFF"/>
                </a:highlight>
                <a:latin typeface="-apple-system"/>
              </a:rPr>
              <a:t>Function</a:t>
            </a:r>
            <a:r>
              <a:rPr lang="en-US" b="0" i="0" dirty="0">
                <a:solidFill>
                  <a:srgbClr val="111111"/>
                </a:solidFill>
                <a:effectLst/>
                <a:highlight>
                  <a:srgbClr val="FFFFFF"/>
                </a:highlight>
                <a:latin typeface="-apple-system"/>
              </a:rPr>
              <a:t>: When a mail server receives an email, it checks against the SPF record to verify if the sender’s server is legitimate.</a:t>
            </a:r>
          </a:p>
          <a:p>
            <a:pPr marL="742950" lvl="1" indent="-285750" algn="l">
              <a:buFont typeface="+mj-lt"/>
              <a:buAutoNum type="arabicPeriod"/>
            </a:pPr>
            <a:r>
              <a:rPr lang="en-US" b="1" i="0" dirty="0">
                <a:solidFill>
                  <a:srgbClr val="111111"/>
                </a:solidFill>
                <a:effectLst/>
                <a:highlight>
                  <a:srgbClr val="FFFFFF"/>
                </a:highlight>
                <a:latin typeface="-apple-system"/>
              </a:rPr>
              <a:t>Outcome</a:t>
            </a:r>
            <a:r>
              <a:rPr lang="en-US" b="0" i="0" dirty="0">
                <a:solidFill>
                  <a:srgbClr val="111111"/>
                </a:solidFill>
                <a:effectLst/>
                <a:highlight>
                  <a:srgbClr val="FFFFFF"/>
                </a:highlight>
                <a:latin typeface="-apple-system"/>
              </a:rPr>
              <a:t>: SPF prevents spoofed messages by ensuring that emails come from authorized sources.</a:t>
            </a:r>
          </a:p>
          <a:p>
            <a:pPr marL="742950" lvl="1" indent="-285750" algn="l">
              <a:buFont typeface="+mj-lt"/>
              <a:buAutoNum type="arabicPeriod"/>
            </a:pPr>
            <a:r>
              <a:rPr lang="en-US" b="1" i="0" dirty="0">
                <a:solidFill>
                  <a:srgbClr val="111111"/>
                </a:solidFill>
                <a:effectLst/>
                <a:highlight>
                  <a:srgbClr val="FFFFFF"/>
                </a:highlight>
                <a:latin typeface="-apple-system"/>
              </a:rPr>
              <a:t>Strengths</a:t>
            </a:r>
            <a:r>
              <a:rPr lang="en-US" b="0" i="0" dirty="0">
                <a:solidFill>
                  <a:srgbClr val="111111"/>
                </a:solidFill>
                <a:effectLst/>
                <a:highlight>
                  <a:srgbClr val="FFFFFF"/>
                </a:highlight>
                <a:latin typeface="-apple-system"/>
              </a:rPr>
              <a:t>:</a:t>
            </a:r>
          </a:p>
          <a:p>
            <a:pPr marL="1143000" lvl="2" indent="-228600" algn="l">
              <a:buFont typeface="+mj-lt"/>
              <a:buAutoNum type="arabicPeriod"/>
            </a:pPr>
            <a:r>
              <a:rPr lang="en-US" b="1" i="0" dirty="0">
                <a:solidFill>
                  <a:srgbClr val="111111"/>
                </a:solidFill>
                <a:effectLst/>
                <a:highlight>
                  <a:srgbClr val="FFFFFF"/>
                </a:highlight>
                <a:latin typeface="-apple-system"/>
              </a:rPr>
              <a:t>Ease of Implementation</a:t>
            </a:r>
            <a:r>
              <a:rPr lang="en-US" b="0" i="0" dirty="0">
                <a:solidFill>
                  <a:srgbClr val="111111"/>
                </a:solidFill>
                <a:effectLst/>
                <a:highlight>
                  <a:srgbClr val="FFFFFF"/>
                </a:highlight>
                <a:latin typeface="-apple-system"/>
              </a:rPr>
              <a:t>: SPF is generally simpler to implement than DMARC and DKIM. It involves adding a TXT record to the DNS settings of a domain to specify the list of authorized mail servers.</a:t>
            </a:r>
          </a:p>
          <a:p>
            <a:pPr marL="1143000" lvl="2" indent="-228600" algn="l">
              <a:buFont typeface="+mj-lt"/>
              <a:buAutoNum type="arabicPeriod"/>
            </a:pPr>
            <a:r>
              <a:rPr lang="en-US" b="1" i="0" dirty="0">
                <a:solidFill>
                  <a:srgbClr val="111111"/>
                </a:solidFill>
                <a:effectLst/>
                <a:highlight>
                  <a:srgbClr val="FFFFFF"/>
                </a:highlight>
                <a:latin typeface="-apple-system"/>
              </a:rPr>
              <a:t>Straightforward Authentication</a:t>
            </a:r>
            <a:r>
              <a:rPr lang="en-US" b="0" i="0" dirty="0">
                <a:solidFill>
                  <a:srgbClr val="111111"/>
                </a:solidFill>
                <a:effectLst/>
                <a:highlight>
                  <a:srgbClr val="FFFFFF"/>
                </a:highlight>
                <a:latin typeface="-apple-system"/>
              </a:rPr>
              <a:t>: SPF directly verifies the sender’s IP address against the list of authorized mail servers.</a:t>
            </a:r>
          </a:p>
          <a:p>
            <a:pPr marL="1143000" lvl="2" indent="-228600" algn="l">
              <a:buFont typeface="+mj-lt"/>
              <a:buAutoNum type="arabicPeriod"/>
            </a:pPr>
            <a:r>
              <a:rPr lang="en-US" b="1" i="0" dirty="0">
                <a:solidFill>
                  <a:srgbClr val="111111"/>
                </a:solidFill>
                <a:effectLst/>
                <a:highlight>
                  <a:srgbClr val="FFFFFF"/>
                </a:highlight>
                <a:latin typeface="-apple-system"/>
              </a:rPr>
              <a:t>Reduces Spoofing</a:t>
            </a:r>
            <a:r>
              <a:rPr lang="en-US" b="0" i="0" dirty="0">
                <a:solidFill>
                  <a:srgbClr val="111111"/>
                </a:solidFill>
                <a:effectLst/>
                <a:highlight>
                  <a:srgbClr val="FFFFFF"/>
                </a:highlight>
                <a:latin typeface="-apple-system"/>
              </a:rPr>
              <a:t>: It helps prevent unauthorized parties from impersonating legitimate senders.</a:t>
            </a:r>
          </a:p>
          <a:p>
            <a:pPr marL="742950" lvl="1" indent="-285750" algn="l">
              <a:buFont typeface="+mj-lt"/>
              <a:buAutoNum type="arabicPeriod"/>
            </a:pPr>
            <a:r>
              <a:rPr lang="en-US" b="1" i="0" dirty="0">
                <a:solidFill>
                  <a:srgbClr val="111111"/>
                </a:solidFill>
                <a:effectLst/>
                <a:highlight>
                  <a:srgbClr val="FFFFFF"/>
                </a:highlight>
                <a:latin typeface="-apple-system"/>
              </a:rPr>
              <a:t>Weaknesses</a:t>
            </a:r>
            <a:r>
              <a:rPr lang="en-US" b="0" i="0" dirty="0">
                <a:solidFill>
                  <a:srgbClr val="111111"/>
                </a:solidFill>
                <a:effectLst/>
                <a:highlight>
                  <a:srgbClr val="FFFFFF"/>
                </a:highlight>
                <a:latin typeface="-apple-system"/>
              </a:rPr>
              <a:t>:</a:t>
            </a:r>
          </a:p>
          <a:p>
            <a:pPr marL="1143000" lvl="2" indent="-228600" algn="l">
              <a:buFont typeface="+mj-lt"/>
              <a:buAutoNum type="arabicPeriod"/>
            </a:pPr>
            <a:r>
              <a:rPr lang="en-US" b="1" i="0" dirty="0">
                <a:solidFill>
                  <a:srgbClr val="111111"/>
                </a:solidFill>
                <a:effectLst/>
                <a:highlight>
                  <a:srgbClr val="FFFFFF"/>
                </a:highlight>
                <a:latin typeface="-apple-system"/>
              </a:rPr>
              <a:t>Dependence on IP Addresses</a:t>
            </a:r>
            <a:r>
              <a:rPr lang="en-US" b="0" i="0" dirty="0">
                <a:solidFill>
                  <a:srgbClr val="111111"/>
                </a:solidFill>
                <a:effectLst/>
                <a:highlight>
                  <a:srgbClr val="FFFFFF"/>
                </a:highlight>
                <a:latin typeface="-apple-system"/>
              </a:rPr>
              <a:t>: SPF relies solely on IP address verification, which can be problematic when emails are sent through third-party services (e.g., Mailchimp). If the sender’s IP address changes, the SPF record must be updated.</a:t>
            </a:r>
          </a:p>
          <a:p>
            <a:pPr marL="1143000" lvl="2" indent="-228600" algn="l">
              <a:buFont typeface="+mj-lt"/>
              <a:buAutoNum type="arabicPeriod"/>
            </a:pPr>
            <a:r>
              <a:rPr lang="en-US" b="1" i="0" dirty="0">
                <a:solidFill>
                  <a:srgbClr val="111111"/>
                </a:solidFill>
                <a:effectLst/>
                <a:highlight>
                  <a:srgbClr val="FFFFFF"/>
                </a:highlight>
                <a:latin typeface="-apple-system"/>
                <a:hlinkClick r:id="rId3"/>
              </a:rPr>
              <a:t>No Message Integrity Verification</a:t>
            </a:r>
            <a:r>
              <a:rPr lang="en-US" b="0" i="0" dirty="0">
                <a:solidFill>
                  <a:srgbClr val="111111"/>
                </a:solidFill>
                <a:effectLst/>
                <a:highlight>
                  <a:srgbClr val="FFFFFF"/>
                </a:highlight>
                <a:latin typeface="-apple-system"/>
                <a:hlinkClick r:id="rId3"/>
              </a:rPr>
              <a:t>: While SPF verifies the sender’s IP address, it does not assure the integrity or authenticity of the email content itself</a:t>
            </a:r>
            <a:r>
              <a:rPr lang="en-US" b="0" i="0" baseline="30000" dirty="0">
                <a:solidFill>
                  <a:srgbClr val="111111"/>
                </a:solidFill>
                <a:effectLst/>
                <a:highlight>
                  <a:srgbClr val="FFFFFF"/>
                </a:highlight>
                <a:latin typeface="-apple-system"/>
                <a:hlinkClick r:id="rId3"/>
              </a:rPr>
              <a:t>1</a:t>
            </a:r>
            <a:r>
              <a:rPr lang="en-US" b="0" i="0" dirty="0">
                <a:solidFill>
                  <a:srgbClr val="111111"/>
                </a:solidFill>
                <a:effectLst/>
                <a:highlight>
                  <a:srgbClr val="FFFFFF"/>
                </a:highlight>
                <a:latin typeface="-apple-system"/>
              </a:rPr>
              <a:t>.</a:t>
            </a:r>
          </a:p>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5</a:t>
            </a:fld>
            <a:endParaRPr lang="zh-CN" altLang="en-US"/>
          </a:p>
        </p:txBody>
      </p:sp>
    </p:spTree>
    <p:extLst>
      <p:ext uri="{BB962C8B-B14F-4D97-AF65-F5344CB8AC3E}">
        <p14:creationId xmlns:p14="http://schemas.microsoft.com/office/powerpoint/2010/main" val="38486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ECECEC"/>
                </a:solidFill>
                <a:effectLst/>
                <a:highlight>
                  <a:srgbClr val="212121"/>
                </a:highlight>
                <a:latin typeface="Söhne"/>
              </a:rPr>
              <a:t>How It Works</a:t>
            </a:r>
            <a:r>
              <a:rPr lang="en-US" b="0" i="0" dirty="0">
                <a:solidFill>
                  <a:srgbClr val="ECECEC"/>
                </a:solidFill>
                <a:effectLst/>
                <a:highlight>
                  <a:srgbClr val="212121"/>
                </a:highlight>
                <a:latin typeface="Söhne"/>
              </a:rPr>
              <a:t>: When an email is sent, the receiving server looks up the SPF record of the sender's domain. The SPF record lists all the authorized sending IPs or mechanisms. The receiving server then checks if the email came from one of these authorized sources.</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Checking -all vs ~all</a:t>
            </a:r>
            <a:r>
              <a:rPr lang="en-US" b="0" i="0" dirty="0">
                <a:solidFill>
                  <a:srgbClr val="ECECEC"/>
                </a:solidFill>
                <a:effectLst/>
                <a:highlight>
                  <a:srgbClr val="212121"/>
                </a:highlight>
                <a:latin typeface="Söhne"/>
              </a:rPr>
              <a:t>: If the sending source is not listed, the action the receiving server takes depends on whether the SPF record ends in -all or ~all. A -all will typically lead to rejection of the email, while a ~all will mark the email but potentially still deliver it.</a:t>
            </a:r>
          </a:p>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6</a:t>
            </a:fld>
            <a:endParaRPr lang="zh-CN" altLang="en-US"/>
          </a:p>
        </p:txBody>
      </p:sp>
    </p:spTree>
    <p:extLst>
      <p:ext uri="{BB962C8B-B14F-4D97-AF65-F5344CB8AC3E}">
        <p14:creationId xmlns:p14="http://schemas.microsoft.com/office/powerpoint/2010/main" val="1802034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DKIM, or DomainKeys Identified Mail, verifies the integrity of email content and confirms the sender's identity through digital signatures.</a:t>
            </a:r>
          </a:p>
          <a:p>
            <a:pPr algn="l"/>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How DKIM Works:</a:t>
            </a: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Signing Process</a:t>
            </a:r>
            <a:r>
              <a:rPr lang="en-US" b="0" i="0" dirty="0">
                <a:solidFill>
                  <a:srgbClr val="ECECEC"/>
                </a:solidFill>
                <a:effectLst/>
                <a:highlight>
                  <a:srgbClr val="212121"/>
                </a:highlight>
                <a:latin typeface="Söhne"/>
              </a:rPr>
              <a:t>: "Domain owners use a private key to sign outgoing emails and attach the digital signature to the email header.</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Verification Process</a:t>
            </a:r>
            <a:r>
              <a:rPr lang="en-US" b="0" i="0" dirty="0">
                <a:solidFill>
                  <a:srgbClr val="ECECEC"/>
                </a:solidFill>
                <a:effectLst/>
                <a:highlight>
                  <a:srgbClr val="212121"/>
                </a:highlight>
                <a:latin typeface="Söhne"/>
              </a:rPr>
              <a:t>: "Receiving servers use the public key, available in the domain's DNS records, to check this signature. This confirms that the email is genuinely from the claimed domain and hasn't been altered.“</a:t>
            </a:r>
          </a:p>
          <a:p>
            <a:pPr algn="l">
              <a:buFont typeface="+mj-lt"/>
              <a:buAutoNum type="arabicPeriod"/>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Key Benefits of DKIM:</a:t>
            </a:r>
            <a:endParaRPr lang="en-US" b="0"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Content Integrity</a:t>
            </a:r>
            <a:r>
              <a:rPr lang="en-US" b="0" i="0" dirty="0">
                <a:solidFill>
                  <a:srgbClr val="ECECEC"/>
                </a:solidFill>
                <a:effectLst/>
                <a:highlight>
                  <a:srgbClr val="212121"/>
                </a:highlight>
                <a:latin typeface="Söhne"/>
              </a:rPr>
              <a:t>: "Ensures the email content remains unchanged during transit, protecting against tampering.“</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Sender Authentication</a:t>
            </a:r>
            <a:r>
              <a:rPr lang="en-US" b="0" i="0" dirty="0">
                <a:solidFill>
                  <a:srgbClr val="ECECEC"/>
                </a:solidFill>
                <a:effectLst/>
                <a:highlight>
                  <a:srgbClr val="212121"/>
                </a:highlight>
                <a:latin typeface="Söhne"/>
              </a:rPr>
              <a:t>: "Provides proof that the email comes from the stated sender, enhancing trust.“</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Challenges with DKIM:</a:t>
            </a:r>
            <a:endParaRPr lang="en-US" b="0"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Setup Complexity</a:t>
            </a:r>
            <a:r>
              <a:rPr lang="en-US" b="0" i="0" dirty="0">
                <a:solidFill>
                  <a:srgbClr val="ECECEC"/>
                </a:solidFill>
                <a:effectLst/>
                <a:highlight>
                  <a:srgbClr val="212121"/>
                </a:highlight>
                <a:latin typeface="Söhne"/>
              </a:rPr>
              <a:t>: "Implementing DKIM involves configuring cryptographic keys and DNS settings, which can be technically demanding.“</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buFont typeface="Arial" panose="020B0604020202020204" pitchFamily="34" charset="0"/>
              <a:buChar char="•"/>
            </a:pPr>
            <a:r>
              <a:rPr lang="en-US" b="1" i="0" dirty="0">
                <a:solidFill>
                  <a:srgbClr val="ECECEC"/>
                </a:solidFill>
                <a:effectLst/>
                <a:highlight>
                  <a:srgbClr val="212121"/>
                </a:highlight>
                <a:latin typeface="Söhne"/>
              </a:rPr>
              <a:t>Spoofing Limitations</a:t>
            </a:r>
            <a:r>
              <a:rPr lang="en-US" b="0" i="0" dirty="0">
                <a:solidFill>
                  <a:srgbClr val="ECECEC"/>
                </a:solidFill>
                <a:effectLst/>
                <a:highlight>
                  <a:srgbClr val="212121"/>
                </a:highlight>
                <a:latin typeface="Söhne"/>
              </a:rPr>
              <a:t>: "Although DKIM verifies content integrity, it doesn't block emails from unauthorized servers; it simply identifies them.“</a:t>
            </a:r>
          </a:p>
          <a:p>
            <a:pPr algn="l">
              <a:buFont typeface="Arial" panose="020B0604020202020204" pitchFamily="34" charset="0"/>
              <a:buChar char="•"/>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Conclusion:</a:t>
            </a:r>
            <a:r>
              <a:rPr lang="en-US" b="0" i="0" dirty="0">
                <a:solidFill>
                  <a:srgbClr val="ECECEC"/>
                </a:solidFill>
                <a:effectLst/>
                <a:highlight>
                  <a:srgbClr val="212121"/>
                </a:highlight>
                <a:latin typeface="Söhne"/>
              </a:rPr>
              <a:t> "DKIM is crucial for safeguarding email content and authenticity. Proper implementation fortifies our defenses against content tampering and identity spoofing.</a:t>
            </a:r>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7</a:t>
            </a:fld>
            <a:endParaRPr lang="zh-CN" altLang="en-US"/>
          </a:p>
        </p:txBody>
      </p:sp>
    </p:spTree>
    <p:extLst>
      <p:ext uri="{BB962C8B-B14F-4D97-AF65-F5344CB8AC3E}">
        <p14:creationId xmlns:p14="http://schemas.microsoft.com/office/powerpoint/2010/main" val="1251729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EC"/>
                </a:solidFill>
                <a:effectLst/>
                <a:highlight>
                  <a:srgbClr val="212121"/>
                </a:highlight>
                <a:latin typeface="Söhne"/>
              </a:rPr>
              <a:t>Introduction to DMARC:</a:t>
            </a:r>
            <a:r>
              <a:rPr lang="en-US" b="0" i="0" dirty="0">
                <a:solidFill>
                  <a:srgbClr val="ECECEC"/>
                </a:solidFill>
                <a:effectLst/>
                <a:highlight>
                  <a:srgbClr val="212121"/>
                </a:highlight>
                <a:latin typeface="Söhne"/>
              </a:rPr>
              <a:t> "DMARC, which stands for Domain-based Message Authentication, Reporting, and Conformance, is a protocol designed to build on the foundations of SPF and DKIM to further enhance our email security efforts.“</a:t>
            </a:r>
          </a:p>
          <a:p>
            <a:pPr algn="l"/>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Function of DMARC:</a:t>
            </a:r>
            <a:r>
              <a:rPr lang="en-US" b="0" i="0" dirty="0">
                <a:solidFill>
                  <a:srgbClr val="ECECEC"/>
                </a:solidFill>
                <a:effectLst/>
                <a:highlight>
                  <a:srgbClr val="212121"/>
                </a:highlight>
                <a:latin typeface="Söhne"/>
              </a:rPr>
              <a:t> "DMARC functions by providing guidelines to email receivers on how to handle messages that fail SPF or DKIM checks. It allows us to define clear actions—whether to quarantine, reject, or deliver these emails. This ensures that only authenticated and verified emails reach users.“</a:t>
            </a:r>
          </a:p>
          <a:p>
            <a:pPr algn="l"/>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Key Outcome:</a:t>
            </a:r>
            <a:r>
              <a:rPr lang="en-US" b="0" i="0" dirty="0">
                <a:solidFill>
                  <a:srgbClr val="ECECEC"/>
                </a:solidFill>
                <a:effectLst/>
                <a:highlight>
                  <a:srgbClr val="212121"/>
                </a:highlight>
                <a:latin typeface="Söhne"/>
              </a:rPr>
              <a:t> "The primary outcome of DMARC is to prevent domain spoofing and phishing attacks.“</a:t>
            </a:r>
          </a:p>
          <a:p>
            <a:pPr algn="l"/>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Strengths of DMARC:</a:t>
            </a: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Comprehensive Protection</a:t>
            </a:r>
            <a:r>
              <a:rPr lang="en-US" b="0" i="0" dirty="0">
                <a:solidFill>
                  <a:srgbClr val="ECECEC"/>
                </a:solidFill>
                <a:effectLst/>
                <a:highlight>
                  <a:srgbClr val="212121"/>
                </a:highlight>
                <a:latin typeface="Söhne"/>
              </a:rPr>
              <a:t>: "DMARC synchronizes the efforts of SPF and DKIM, ensuring they work more effectively together to block fraudulent emails.“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Reporting and Visibility</a:t>
            </a:r>
            <a:r>
              <a:rPr lang="en-US" b="0" i="0" dirty="0">
                <a:solidFill>
                  <a:srgbClr val="ECECEC"/>
                </a:solidFill>
                <a:effectLst/>
                <a:highlight>
                  <a:srgbClr val="212121"/>
                </a:highlight>
                <a:latin typeface="Söhne"/>
              </a:rPr>
              <a:t>: "It offers insights through detailed reports on email authentication failures, allowing us to understand and respond to threats more proactively.“</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Gradual Implementation</a:t>
            </a:r>
            <a:r>
              <a:rPr lang="en-US" b="0" i="0" dirty="0">
                <a:solidFill>
                  <a:srgbClr val="ECECEC"/>
                </a:solidFill>
                <a:effectLst/>
                <a:highlight>
                  <a:srgbClr val="212121"/>
                </a:highlight>
                <a:latin typeface="Söhne"/>
              </a:rPr>
              <a:t>: "Organizations can implement DMARC in a monitoring mode initially, which allows for observation and tuning of the settings before moving to enforce stricter policies.“</a:t>
            </a:r>
          </a:p>
          <a:p>
            <a:pPr algn="l">
              <a:buFont typeface="+mj-lt"/>
              <a:buAutoNum type="arabicPeriod"/>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Weaknesses:</a:t>
            </a: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Dependency</a:t>
            </a:r>
            <a:r>
              <a:rPr lang="en-US" b="0" i="0" dirty="0">
                <a:solidFill>
                  <a:srgbClr val="ECECEC"/>
                </a:solidFill>
                <a:effectLst/>
                <a:highlight>
                  <a:srgbClr val="212121"/>
                </a:highlight>
                <a:latin typeface="Söhne"/>
              </a:rPr>
              <a:t>: "DMARC requires both SPF and DKIM to be in place. It cannot function independently, so proper setup of these protocols is critical."</a:t>
            </a:r>
          </a:p>
          <a:p>
            <a:pPr algn="l">
              <a:buFont typeface="+mj-lt"/>
              <a:buAutoNum type="arabicPeriod"/>
            </a:pPr>
            <a:r>
              <a:rPr lang="en-US" b="1" i="0" dirty="0">
                <a:solidFill>
                  <a:srgbClr val="ECECEC"/>
                </a:solidFill>
                <a:effectLst/>
                <a:highlight>
                  <a:srgbClr val="212121"/>
                </a:highlight>
                <a:latin typeface="Söhne"/>
              </a:rPr>
              <a:t>Setup Complexity</a:t>
            </a:r>
            <a:r>
              <a:rPr lang="en-US" b="0" i="0" dirty="0">
                <a:solidFill>
                  <a:srgbClr val="ECECEC"/>
                </a:solidFill>
                <a:effectLst/>
                <a:highlight>
                  <a:srgbClr val="212121"/>
                </a:highlight>
                <a:latin typeface="Söhne"/>
              </a:rPr>
              <a:t>: "The initial setup and configuration of DMARC policies demand careful planning to ensure they align with our security objectives and operational needs.“</a:t>
            </a:r>
          </a:p>
          <a:p>
            <a:pPr algn="l">
              <a:buFont typeface="+mj-lt"/>
              <a:buAutoNum type="arabicPeriod"/>
            </a:pPr>
            <a:endParaRPr lang="en-US" b="0" i="0" dirty="0">
              <a:solidFill>
                <a:srgbClr val="ECECEC"/>
              </a:solidFill>
              <a:effectLst/>
              <a:highlight>
                <a:srgbClr val="212121"/>
              </a:highlight>
              <a:latin typeface="Söhne"/>
            </a:endParaRPr>
          </a:p>
          <a:p>
            <a:pPr algn="l"/>
            <a:r>
              <a:rPr lang="en-US" b="1" i="0" dirty="0">
                <a:solidFill>
                  <a:srgbClr val="ECECEC"/>
                </a:solidFill>
                <a:effectLst/>
                <a:highlight>
                  <a:srgbClr val="212121"/>
                </a:highlight>
                <a:latin typeface="Söhne"/>
              </a:rPr>
              <a:t>DMARC’s Role with SPF Tags</a:t>
            </a:r>
          </a:p>
          <a:p>
            <a:pPr algn="l"/>
            <a:r>
              <a:rPr lang="en-US" b="0" i="0" dirty="0">
                <a:solidFill>
                  <a:srgbClr val="ECECEC"/>
                </a:solidFill>
                <a:effectLst/>
                <a:highlight>
                  <a:srgbClr val="212121"/>
                </a:highlight>
                <a:latin typeface="Söhne"/>
              </a:rPr>
              <a:t>DMARC builds on the foundations of SPF (and DKIM) by specifying what actions should be taken when emails fail SPF and/or DKIM checks. Here's how -all and ~all interact with DMARC:</a:t>
            </a:r>
          </a:p>
          <a:p>
            <a:pPr algn="l">
              <a:buFont typeface="Arial" panose="020B0604020202020204" pitchFamily="34" charset="0"/>
              <a:buChar char="•"/>
            </a:pPr>
            <a:r>
              <a:rPr lang="en-US" b="1" i="0" dirty="0">
                <a:solidFill>
                  <a:srgbClr val="ECECEC"/>
                </a:solidFill>
                <a:effectLst/>
                <a:highlight>
                  <a:srgbClr val="212121"/>
                </a:highlight>
                <a:latin typeface="Söhne"/>
              </a:rPr>
              <a:t>Enhanced Enforcement with -all</a:t>
            </a:r>
            <a:r>
              <a:rPr lang="en-US" b="0" i="0" dirty="0">
                <a:solidFill>
                  <a:srgbClr val="ECECEC"/>
                </a:solidFill>
                <a:effectLst/>
                <a:highlight>
                  <a:srgbClr val="212121"/>
                </a:highlight>
                <a:latin typeface="Söhne"/>
              </a:rPr>
              <a:t>: When DMARC checks an SPF record with a -all policy, a failure will likely lead to DMARC taking stronger actions based on its own policy. If the DMARC policy is set to reject (p=reject), emails failing the SPF check with -all will be rejected, aligning the SPF and DMARC policies closely.</a:t>
            </a:r>
          </a:p>
          <a:p>
            <a:pPr algn="l">
              <a:buFont typeface="Arial" panose="020B0604020202020204" pitchFamily="34" charset="0"/>
              <a:buChar char="•"/>
            </a:pPr>
            <a:r>
              <a:rPr lang="en-US" b="1" i="0" dirty="0">
                <a:solidFill>
                  <a:srgbClr val="ECECEC"/>
                </a:solidFill>
                <a:effectLst/>
                <a:highlight>
                  <a:srgbClr val="212121"/>
                </a:highlight>
                <a:latin typeface="Söhne"/>
              </a:rPr>
              <a:t>Handling </a:t>
            </a:r>
            <a:r>
              <a:rPr lang="en-US" b="1" i="0" dirty="0" err="1">
                <a:solidFill>
                  <a:srgbClr val="ECECEC"/>
                </a:solidFill>
                <a:effectLst/>
                <a:highlight>
                  <a:srgbClr val="212121"/>
                </a:highlight>
                <a:latin typeface="Söhne"/>
              </a:rPr>
              <a:t>SoftFail</a:t>
            </a:r>
            <a:r>
              <a:rPr lang="en-US" b="1" i="0" dirty="0">
                <a:solidFill>
                  <a:srgbClr val="ECECEC"/>
                </a:solidFill>
                <a:effectLst/>
                <a:highlight>
                  <a:srgbClr val="212121"/>
                </a:highlight>
                <a:latin typeface="Söhne"/>
              </a:rPr>
              <a:t> (~all)</a:t>
            </a:r>
            <a:r>
              <a:rPr lang="en-US" b="0" i="0" dirty="0">
                <a:solidFill>
                  <a:srgbClr val="ECECEC"/>
                </a:solidFill>
                <a:effectLst/>
                <a:highlight>
                  <a:srgbClr val="212121"/>
                </a:highlight>
                <a:latin typeface="Söhne"/>
              </a:rPr>
              <a:t>: In cases where SPF is set to ~all, DMARC provides a mechanism to handle these failures more flexibly. </a:t>
            </a:r>
            <a:r>
              <a:rPr lang="en-US" b="0" i="0">
                <a:solidFill>
                  <a:srgbClr val="ECECEC"/>
                </a:solidFill>
                <a:effectLst/>
                <a:highlight>
                  <a:srgbClr val="212121"/>
                </a:highlight>
                <a:latin typeface="Söhne"/>
              </a:rPr>
              <a:t>For instance, if the DMARC policy is set to quarantine (p=quarantine), emails that fail the SPF check with ~all might still be quarantined instead of outright rejected, allowing some room for handling potential false positives.</a:t>
            </a:r>
          </a:p>
          <a:p>
            <a:pPr algn="l">
              <a:buFont typeface="+mj-lt"/>
              <a:buAutoNum type="arabicPeriod"/>
            </a:pPr>
            <a:endParaRPr lang="en-US" b="0" i="0" dirty="0">
              <a:solidFill>
                <a:srgbClr val="ECECEC"/>
              </a:solidFill>
              <a:effectLst/>
              <a:highlight>
                <a:srgbClr val="212121"/>
              </a:highlight>
              <a:latin typeface="Söhne"/>
            </a:endParaRPr>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8</a:t>
            </a:fld>
            <a:endParaRPr lang="zh-CN" altLang="en-US"/>
          </a:p>
        </p:txBody>
      </p:sp>
    </p:spTree>
    <p:extLst>
      <p:ext uri="{BB962C8B-B14F-4D97-AF65-F5344CB8AC3E}">
        <p14:creationId xmlns:p14="http://schemas.microsoft.com/office/powerpoint/2010/main" val="3997906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ECECEC"/>
                </a:solidFill>
                <a:effectLst/>
                <a:highlight>
                  <a:srgbClr val="212121"/>
                </a:highlight>
                <a:latin typeface="Söhne"/>
              </a:rPr>
              <a:t>Integrating SPF, DKIM, and DMARC does more than just enhance individual email security—they create a robust network of checks that together offer a comprehensive defense against the most common threats like spoofing and phishing. These protocols ensure that our email environments are not only secure but also resilient against evolving cybersecurity threats.</a:t>
            </a:r>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9</a:t>
            </a:fld>
            <a:endParaRPr lang="zh-CN" altLang="en-US"/>
          </a:p>
        </p:txBody>
      </p:sp>
    </p:spTree>
    <p:extLst>
      <p:ext uri="{BB962C8B-B14F-4D97-AF65-F5344CB8AC3E}">
        <p14:creationId xmlns:p14="http://schemas.microsoft.com/office/powerpoint/2010/main" val="1061128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10</a:t>
            </a:fld>
            <a:endParaRPr lang="zh-CN" altLang="en-US"/>
          </a:p>
        </p:txBody>
      </p:sp>
    </p:spTree>
    <p:extLst>
      <p:ext uri="{BB962C8B-B14F-4D97-AF65-F5344CB8AC3E}">
        <p14:creationId xmlns:p14="http://schemas.microsoft.com/office/powerpoint/2010/main" val="628240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735503-9D21-443F-BC18-5459550EB72F}" type="slidenum">
              <a:rPr lang="zh-CN" altLang="en-US" smtClean="0"/>
              <a:t>11</a:t>
            </a:fld>
            <a:endParaRPr lang="zh-CN" altLang="en-US"/>
          </a:p>
        </p:txBody>
      </p:sp>
    </p:spTree>
    <p:extLst>
      <p:ext uri="{BB962C8B-B14F-4D97-AF65-F5344CB8AC3E}">
        <p14:creationId xmlns:p14="http://schemas.microsoft.com/office/powerpoint/2010/main" val="3524446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descr="图片包含 游戏机, 蓝色&#10;&#10;描述已自动生成">
            <a:extLst>
              <a:ext uri="{FF2B5EF4-FFF2-40B4-BE49-F238E27FC236}">
                <a16:creationId xmlns:a16="http://schemas.microsoft.com/office/drawing/2014/main" id="{9074DB8D-9DCA-47F7-B249-70E1090DF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587"/>
            <a:ext cx="12192000" cy="6846827"/>
          </a:xfrm>
          <a:prstGeom prst="rect">
            <a:avLst/>
          </a:prstGeom>
        </p:spPr>
      </p:pic>
      <p:sp>
        <p:nvSpPr>
          <p:cNvPr id="12" name="矩形 11">
            <a:extLst>
              <a:ext uri="{FF2B5EF4-FFF2-40B4-BE49-F238E27FC236}">
                <a16:creationId xmlns:a16="http://schemas.microsoft.com/office/drawing/2014/main" id="{D5C15E26-F047-4D23-800B-EDF17728418F}"/>
              </a:ext>
            </a:extLst>
          </p:cNvPr>
          <p:cNvSpPr/>
          <p:nvPr userDrawn="1"/>
        </p:nvSpPr>
        <p:spPr>
          <a:xfrm>
            <a:off x="0" y="0"/>
            <a:ext cx="12192000" cy="6858000"/>
          </a:xfrm>
          <a:prstGeom prst="rect">
            <a:avLst/>
          </a:prstGeom>
          <a:gradFill flip="none" rotWithShape="1">
            <a:gsLst>
              <a:gs pos="4000">
                <a:schemeClr val="bg1">
                  <a:lumMod val="95000"/>
                  <a:lumOff val="5000"/>
                  <a:alpha val="88000"/>
                </a:schemeClr>
              </a:gs>
              <a:gs pos="100000">
                <a:schemeClr val="bg1">
                  <a:lumMod val="95000"/>
                  <a:lumOff val="5000"/>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文本占位符 6">
            <a:extLst>
              <a:ext uri="{FF2B5EF4-FFF2-40B4-BE49-F238E27FC236}">
                <a16:creationId xmlns:a16="http://schemas.microsoft.com/office/drawing/2014/main" id="{8BAACAFB-E078-41E5-BE32-2CCD597E1D45}"/>
              </a:ext>
            </a:extLst>
          </p:cNvPr>
          <p:cNvSpPr>
            <a:spLocks noGrp="1"/>
          </p:cNvSpPr>
          <p:nvPr userDrawn="1">
            <p:ph type="body" sz="quarter" idx="10" hasCustomPrompt="1"/>
          </p:nvPr>
        </p:nvSpPr>
        <p:spPr>
          <a:xfrm>
            <a:off x="7867649" y="6109861"/>
            <a:ext cx="3651251" cy="180659"/>
          </a:xfrm>
        </p:spPr>
        <p:txBody>
          <a:bodyPr vert="horz" wrap="none" lIns="91440" tIns="45720" rIns="91440" bIns="45720" rtlCol="0" anchor="ctr">
            <a:noAutofit/>
          </a:bodyPr>
          <a:lstStyle>
            <a:lvl1pPr marL="0" indent="0" algn="r">
              <a:buNone/>
              <a:defRPr lang="zh-CN" altLang="en-US" sz="1050" b="0" dirty="0" smtClean="0">
                <a:ln>
                  <a:noFill/>
                </a:ln>
                <a:solidFill>
                  <a:srgbClr val="FFFFFF"/>
                </a:solidFill>
                <a:latin typeface="+mj-lt"/>
                <a:ea typeface="+mj-ea"/>
                <a:cs typeface="+mj-cs"/>
              </a:defRPr>
            </a:lvl1pPr>
          </a:lstStyle>
          <a:p>
            <a:pPr marL="228573" lvl="0" indent="-228573" algn="r">
              <a:spcBef>
                <a:spcPct val="0"/>
              </a:spcBef>
            </a:pPr>
            <a:r>
              <a:rPr lang="en-US" altLang="zh-CN" dirty="0"/>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userDrawn="1">
            <p:ph type="body" sz="quarter" idx="11" hasCustomPrompt="1"/>
          </p:nvPr>
        </p:nvSpPr>
        <p:spPr>
          <a:xfrm>
            <a:off x="673100" y="6109861"/>
            <a:ext cx="3651251" cy="180659"/>
          </a:xfrm>
        </p:spPr>
        <p:txBody>
          <a:bodyPr vert="horz" wrap="none" lIns="91440" tIns="45720" rIns="91440" bIns="45720" rtlCol="0" anchor="ctr">
            <a:noAutofit/>
          </a:bodyPr>
          <a:lstStyle>
            <a:lvl1pPr marL="0" indent="0" algn="l">
              <a:buNone/>
              <a:defRPr lang="zh-CN" altLang="en-US" sz="1050" b="0" dirty="0" smtClean="0">
                <a:ln>
                  <a:noFill/>
                </a:ln>
                <a:solidFill>
                  <a:schemeClr val="tx1"/>
                </a:solidFill>
                <a:latin typeface="+mj-lt"/>
                <a:ea typeface="+mj-ea"/>
                <a:cs typeface="+mj-cs"/>
              </a:defRPr>
            </a:lvl1pPr>
          </a:lstStyle>
          <a:p>
            <a:pPr marL="0" indent="0"/>
            <a:r>
              <a:rPr lang="en-US" altLang="zh-CN" dirty="0"/>
              <a:t>OfficePLUS</a:t>
            </a:r>
          </a:p>
        </p:txBody>
      </p:sp>
      <p:sp>
        <p:nvSpPr>
          <p:cNvPr id="3" name="副标题 2">
            <a:extLst>
              <a:ext uri="{FF2B5EF4-FFF2-40B4-BE49-F238E27FC236}">
                <a16:creationId xmlns:a16="http://schemas.microsoft.com/office/drawing/2014/main" id="{CA8FF249-69FA-478C-853F-D62CA2935D87}"/>
              </a:ext>
            </a:extLst>
          </p:cNvPr>
          <p:cNvSpPr>
            <a:spLocks noGrp="1"/>
          </p:cNvSpPr>
          <p:nvPr userDrawn="1">
            <p:ph type="subTitle" idx="1" hasCustomPrompt="1"/>
          </p:nvPr>
        </p:nvSpPr>
        <p:spPr>
          <a:xfrm>
            <a:off x="8297449" y="4789356"/>
            <a:ext cx="3179478" cy="521235"/>
          </a:xfrm>
        </p:spPr>
        <p:txBody>
          <a:bodyPr>
            <a:normAutofit/>
          </a:bodyPr>
          <a:lstStyle>
            <a:lvl1pPr marL="0" indent="0" algn="l">
              <a:lnSpc>
                <a:spcPct val="150000"/>
              </a:lnSpc>
              <a:buNone/>
              <a:defRPr sz="1050">
                <a:solidFill>
                  <a:srgbClr val="FFFFFF"/>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ltLang="zh-CN" dirty="0"/>
              <a:t>Adjust the spacing to adapt to Chinese typesetting, use the reference line in PPT.</a:t>
            </a:r>
          </a:p>
        </p:txBody>
      </p:sp>
      <p:sp>
        <p:nvSpPr>
          <p:cNvPr id="2" name="标题 1">
            <a:extLst>
              <a:ext uri="{FF2B5EF4-FFF2-40B4-BE49-F238E27FC236}">
                <a16:creationId xmlns:a16="http://schemas.microsoft.com/office/drawing/2014/main" id="{53FD368F-863D-4527-8F6D-CEC87B7E23EE}"/>
              </a:ext>
            </a:extLst>
          </p:cNvPr>
          <p:cNvSpPr>
            <a:spLocks noGrp="1"/>
          </p:cNvSpPr>
          <p:nvPr userDrawn="1">
            <p:ph type="ctrTitle" hasCustomPrompt="1"/>
          </p:nvPr>
        </p:nvSpPr>
        <p:spPr>
          <a:xfrm>
            <a:off x="684443" y="2946899"/>
            <a:ext cx="7613006" cy="964201"/>
          </a:xfrm>
          <a:noFill/>
          <a:ln>
            <a:noFill/>
          </a:ln>
        </p:spPr>
        <p:txBody>
          <a:bodyPr vert="horz" wrap="square" lIns="91440" tIns="45720" rIns="91440" bIns="45720" rtlCol="0" anchor="b">
            <a:noAutofit/>
          </a:bodyPr>
          <a:lstStyle>
            <a:lvl1pPr>
              <a:defRPr lang="zh-CN" altLang="en-US" sz="4800" i="0" dirty="0">
                <a:solidFill>
                  <a:schemeClr val="tx1"/>
                </a:solidFill>
              </a:defRPr>
            </a:lvl1pPr>
          </a:lstStyle>
          <a:p>
            <a:pPr lvl="0"/>
            <a:r>
              <a:rPr lang="en-US" altLang="zh-CN" dirty="0"/>
              <a:t>Click to edit Master title style </a:t>
            </a:r>
            <a:endParaRPr lang="zh-CN" altLang="en-US" dirty="0"/>
          </a:p>
        </p:txBody>
      </p:sp>
      <p:sp>
        <p:nvSpPr>
          <p:cNvPr id="29" name="文本占位符 28">
            <a:extLst>
              <a:ext uri="{FF2B5EF4-FFF2-40B4-BE49-F238E27FC236}">
                <a16:creationId xmlns:a16="http://schemas.microsoft.com/office/drawing/2014/main" id="{ED6BE465-BD02-406D-811B-827A8C48C353}"/>
              </a:ext>
            </a:extLst>
          </p:cNvPr>
          <p:cNvSpPr>
            <a:spLocks noGrp="1"/>
          </p:cNvSpPr>
          <p:nvPr userDrawn="1">
            <p:ph type="body" sz="quarter" idx="12" hasCustomPrompt="1"/>
          </p:nvPr>
        </p:nvSpPr>
        <p:spPr>
          <a:xfrm>
            <a:off x="701222" y="3911100"/>
            <a:ext cx="5200650" cy="1306512"/>
          </a:xfrm>
        </p:spPr>
        <p:txBody>
          <a:bodyPr>
            <a:noAutofit/>
          </a:bodyPr>
          <a:lstStyle>
            <a:lvl1pPr marL="0" indent="0">
              <a:buFontTx/>
              <a:buNone/>
              <a:defRPr sz="13800" b="1">
                <a:solidFill>
                  <a:schemeClr val="tx1">
                    <a:alpha val="5000"/>
                  </a:schemeClr>
                </a:solidFill>
              </a:defRPr>
            </a:lvl1pPr>
            <a:lvl2pPr marL="457166" indent="0">
              <a:buFontTx/>
              <a:buNone/>
              <a:defRPr>
                <a:solidFill>
                  <a:schemeClr val="bg1"/>
                </a:solidFill>
              </a:defRPr>
            </a:lvl2pPr>
            <a:lvl3pPr marL="914330" indent="0">
              <a:buFontTx/>
              <a:buNone/>
              <a:defRPr>
                <a:solidFill>
                  <a:schemeClr val="bg1"/>
                </a:solidFill>
              </a:defRPr>
            </a:lvl3pPr>
            <a:lvl4pPr marL="1371496" indent="0">
              <a:buFontTx/>
              <a:buNone/>
              <a:defRPr>
                <a:solidFill>
                  <a:schemeClr val="bg1"/>
                </a:solidFill>
              </a:defRPr>
            </a:lvl4pPr>
            <a:lvl5pPr marL="1828663" indent="0">
              <a:buFontTx/>
              <a:buNone/>
              <a:defRPr>
                <a:solidFill>
                  <a:schemeClr val="bg1"/>
                </a:solidFill>
              </a:defRPr>
            </a:lvl5pPr>
          </a:lstStyle>
          <a:p>
            <a:pPr lvl="0"/>
            <a:r>
              <a:rPr lang="en-US" altLang="zh-CN" dirty="0" err="1"/>
              <a:t>OfficePLUS</a:t>
            </a:r>
            <a:endParaRPr lang="zh-CN" altLang="en-US" dirty="0"/>
          </a:p>
        </p:txBody>
      </p:sp>
    </p:spTree>
    <p:extLst>
      <p:ext uri="{BB962C8B-B14F-4D97-AF65-F5344CB8AC3E}">
        <p14:creationId xmlns:p14="http://schemas.microsoft.com/office/powerpoint/2010/main" val="2843009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column content with picture, Dark background ">
    <p:spTree>
      <p:nvGrpSpPr>
        <p:cNvPr id="1" name=""/>
        <p:cNvGrpSpPr/>
        <p:nvPr/>
      </p:nvGrpSpPr>
      <p:grpSpPr>
        <a:xfrm>
          <a:off x="0" y="0"/>
          <a:ext cx="0" cy="0"/>
          <a:chOff x="0" y="0"/>
          <a:chExt cx="0" cy="0"/>
        </a:xfrm>
      </p:grpSpPr>
      <p:grpSp>
        <p:nvGrpSpPr>
          <p:cNvPr id="3" name="组合 9">
            <a:extLst>
              <a:ext uri="{FF2B5EF4-FFF2-40B4-BE49-F238E27FC236}">
                <a16:creationId xmlns:a16="http://schemas.microsoft.com/office/drawing/2014/main" id="{5AC8E96D-F43D-6ECD-5FAC-0130F633D6CE}"/>
              </a:ext>
            </a:extLst>
          </p:cNvPr>
          <p:cNvGrpSpPr/>
          <p:nvPr userDrawn="1"/>
        </p:nvGrpSpPr>
        <p:grpSpPr>
          <a:xfrm>
            <a:off x="0" y="0"/>
            <a:ext cx="12192000" cy="6858000"/>
            <a:chOff x="0" y="267483"/>
            <a:chExt cx="12192000" cy="6858000"/>
          </a:xfrm>
        </p:grpSpPr>
        <p:pic>
          <p:nvPicPr>
            <p:cNvPr id="4" name="图片 11" descr="图片包含 游戏机, 蓝色&#10;&#10;描述已自动生成">
              <a:extLst>
                <a:ext uri="{FF2B5EF4-FFF2-40B4-BE49-F238E27FC236}">
                  <a16:creationId xmlns:a16="http://schemas.microsoft.com/office/drawing/2014/main" id="{1C807D38-3F4D-772C-64A3-8B0B33DF12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3070"/>
              <a:ext cx="12192000" cy="6846827"/>
            </a:xfrm>
            <a:prstGeom prst="rect">
              <a:avLst/>
            </a:prstGeom>
          </p:spPr>
        </p:pic>
        <p:sp>
          <p:nvSpPr>
            <p:cNvPr id="5" name="矩形 15">
              <a:extLst>
                <a:ext uri="{FF2B5EF4-FFF2-40B4-BE49-F238E27FC236}">
                  <a16:creationId xmlns:a16="http://schemas.microsoft.com/office/drawing/2014/main" id="{F36AE1FC-1FF3-8D88-35A1-0C67B5917FBE}"/>
                </a:ext>
              </a:extLst>
            </p:cNvPr>
            <p:cNvSpPr/>
            <p:nvPr userDrawn="1"/>
          </p:nvSpPr>
          <p:spPr>
            <a:xfrm>
              <a:off x="0" y="267483"/>
              <a:ext cx="12192000" cy="6858000"/>
            </a:xfrm>
            <a:prstGeom prst="rect">
              <a:avLst/>
            </a:prstGeom>
            <a:gradFill flip="none" rotWithShape="1">
              <a:gsLst>
                <a:gs pos="4000">
                  <a:schemeClr val="bg1">
                    <a:lumMod val="95000"/>
                    <a:lumOff val="5000"/>
                    <a:alpha val="88000"/>
                  </a:schemeClr>
                </a:gs>
                <a:gs pos="100000">
                  <a:schemeClr val="bg1">
                    <a:lumMod val="95000"/>
                    <a:lumOff val="5000"/>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grpSp>
        <p:nvGrpSpPr>
          <p:cNvPr id="2" name="Group 1">
            <a:extLst>
              <a:ext uri="{FF2B5EF4-FFF2-40B4-BE49-F238E27FC236}">
                <a16:creationId xmlns:a16="http://schemas.microsoft.com/office/drawing/2014/main" id="{3F26D766-5AA8-AD62-9F3C-220875CA83D8}"/>
              </a:ext>
              <a:ext uri="{C183D7F6-B498-43B3-948B-1728B52AA6E4}">
                <adec:decorative xmlns:adec="http://schemas.microsoft.com/office/drawing/2017/decorative" val="1"/>
              </a:ext>
            </a:extLst>
          </p:cNvPr>
          <p:cNvGrpSpPr/>
          <p:nvPr userDrawn="1"/>
        </p:nvGrpSpPr>
        <p:grpSpPr>
          <a:xfrm>
            <a:off x="491412" y="2169669"/>
            <a:ext cx="11209176" cy="4090336"/>
            <a:chOff x="491412" y="2169669"/>
            <a:chExt cx="11209176" cy="4090336"/>
          </a:xfrm>
        </p:grpSpPr>
        <p:sp>
          <p:nvSpPr>
            <p:cNvPr id="12" name="Rectangle: Rounded Corners 11">
              <a:extLst>
                <a:ext uri="{FF2B5EF4-FFF2-40B4-BE49-F238E27FC236}">
                  <a16:creationId xmlns:a16="http://schemas.microsoft.com/office/drawing/2014/main" id="{AA56ABA2-62C6-E650-37A5-800954450315}"/>
                </a:ext>
              </a:extLst>
            </p:cNvPr>
            <p:cNvSpPr/>
            <p:nvPr userDrawn="1"/>
          </p:nvSpPr>
          <p:spPr bwMode="auto">
            <a:xfrm>
              <a:off x="491412" y="2357121"/>
              <a:ext cx="11209176" cy="3902884"/>
            </a:xfrm>
            <a:prstGeom prst="roundRect">
              <a:avLst>
                <a:gd name="adj" fmla="val 2995"/>
              </a:avLst>
            </a:prstGeom>
            <a:ln w="3175">
              <a:solidFill>
                <a:schemeClr val="tx1">
                  <a:lumMod val="50000"/>
                </a:schemeClr>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A4F0B572-D6C1-87A7-530C-FBC286E32BB3}"/>
                </a:ext>
              </a:extLst>
            </p:cNvPr>
            <p:cNvSpPr/>
            <p:nvPr userDrawn="1"/>
          </p:nvSpPr>
          <p:spPr bwMode="auto">
            <a:xfrm>
              <a:off x="585286" y="2174240"/>
              <a:ext cx="2701788" cy="3986781"/>
            </a:xfrm>
            <a:prstGeom prst="roundRect">
              <a:avLst>
                <a:gd name="adj" fmla="val 4700"/>
              </a:avLst>
            </a:prstGeom>
            <a:solidFill>
              <a:srgbClr val="0B2429">
                <a:alpha val="84000"/>
              </a:srgb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14" name="Rectangle: Rounded Corners 13">
              <a:extLst>
                <a:ext uri="{FF2B5EF4-FFF2-40B4-BE49-F238E27FC236}">
                  <a16:creationId xmlns:a16="http://schemas.microsoft.com/office/drawing/2014/main" id="{F800205D-FB66-7F75-0133-83AD67B07097}"/>
                </a:ext>
              </a:extLst>
            </p:cNvPr>
            <p:cNvSpPr/>
            <p:nvPr userDrawn="1"/>
          </p:nvSpPr>
          <p:spPr bwMode="auto">
            <a:xfrm>
              <a:off x="667730" y="4460240"/>
              <a:ext cx="2536900" cy="1634856"/>
            </a:xfrm>
            <a:prstGeom prst="roundRect">
              <a:avLst>
                <a:gd name="adj" fmla="val 8800"/>
              </a:avLst>
            </a:prstGeom>
            <a:solidFill>
              <a:schemeClr val="bg2"/>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15" name="Rectangle: Rounded Corners 14">
              <a:extLst>
                <a:ext uri="{FF2B5EF4-FFF2-40B4-BE49-F238E27FC236}">
                  <a16:creationId xmlns:a16="http://schemas.microsoft.com/office/drawing/2014/main" id="{9B5488F6-013F-4EC3-1717-527AF14C5255}"/>
                </a:ext>
              </a:extLst>
            </p:cNvPr>
            <p:cNvSpPr/>
            <p:nvPr userDrawn="1"/>
          </p:nvSpPr>
          <p:spPr bwMode="auto">
            <a:xfrm>
              <a:off x="3352231" y="2174240"/>
              <a:ext cx="2701788" cy="3986781"/>
            </a:xfrm>
            <a:prstGeom prst="roundRect">
              <a:avLst>
                <a:gd name="adj" fmla="val 4700"/>
              </a:avLst>
            </a:prstGeom>
            <a:solidFill>
              <a:srgbClr val="0B2429">
                <a:alpha val="84000"/>
              </a:srgb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err="1"/>
            </a:p>
          </p:txBody>
        </p:sp>
        <p:sp>
          <p:nvSpPr>
            <p:cNvPr id="16" name="Rectangle: Rounded Corners 15">
              <a:extLst>
                <a:ext uri="{FF2B5EF4-FFF2-40B4-BE49-F238E27FC236}">
                  <a16:creationId xmlns:a16="http://schemas.microsoft.com/office/drawing/2014/main" id="{DDBDFBDD-9C84-3E51-C23B-E5BBD960AD82}"/>
                </a:ext>
              </a:extLst>
            </p:cNvPr>
            <p:cNvSpPr/>
            <p:nvPr userDrawn="1"/>
          </p:nvSpPr>
          <p:spPr bwMode="auto">
            <a:xfrm>
              <a:off x="3434675" y="4460240"/>
              <a:ext cx="2536900" cy="1634856"/>
            </a:xfrm>
            <a:prstGeom prst="roundRect">
              <a:avLst>
                <a:gd name="adj" fmla="val 8800"/>
              </a:avLst>
            </a:prstGeom>
            <a:solidFill>
              <a:schemeClr val="bg2"/>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17" name="Rectangle: Rounded Corners 16">
              <a:extLst>
                <a:ext uri="{FF2B5EF4-FFF2-40B4-BE49-F238E27FC236}">
                  <a16:creationId xmlns:a16="http://schemas.microsoft.com/office/drawing/2014/main" id="{B38D6A81-5BA2-7B60-2CA4-E72E31460377}"/>
                </a:ext>
              </a:extLst>
            </p:cNvPr>
            <p:cNvSpPr/>
            <p:nvPr userDrawn="1"/>
          </p:nvSpPr>
          <p:spPr bwMode="auto">
            <a:xfrm>
              <a:off x="6119176" y="2174240"/>
              <a:ext cx="2701788" cy="3986781"/>
            </a:xfrm>
            <a:prstGeom prst="roundRect">
              <a:avLst>
                <a:gd name="adj" fmla="val 4700"/>
              </a:avLst>
            </a:prstGeom>
            <a:solidFill>
              <a:srgbClr val="0B2429">
                <a:alpha val="84000"/>
              </a:srgb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err="1"/>
            </a:p>
          </p:txBody>
        </p:sp>
        <p:sp>
          <p:nvSpPr>
            <p:cNvPr id="19" name="Rectangle: Rounded Corners 18">
              <a:extLst>
                <a:ext uri="{FF2B5EF4-FFF2-40B4-BE49-F238E27FC236}">
                  <a16:creationId xmlns:a16="http://schemas.microsoft.com/office/drawing/2014/main" id="{4FC4AADF-86A9-3C58-BE64-A655C86DB309}"/>
                </a:ext>
              </a:extLst>
            </p:cNvPr>
            <p:cNvSpPr/>
            <p:nvPr userDrawn="1"/>
          </p:nvSpPr>
          <p:spPr bwMode="auto">
            <a:xfrm>
              <a:off x="6201620" y="4460240"/>
              <a:ext cx="2536900" cy="1634856"/>
            </a:xfrm>
            <a:prstGeom prst="roundRect">
              <a:avLst>
                <a:gd name="adj" fmla="val 8800"/>
              </a:avLst>
            </a:prstGeom>
            <a:solidFill>
              <a:schemeClr val="bg2"/>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20" name="Rectangle: Rounded Corners 19">
              <a:extLst>
                <a:ext uri="{FF2B5EF4-FFF2-40B4-BE49-F238E27FC236}">
                  <a16:creationId xmlns:a16="http://schemas.microsoft.com/office/drawing/2014/main" id="{63687F20-1FBC-C3CF-886F-02BFC9A79608}"/>
                </a:ext>
              </a:extLst>
            </p:cNvPr>
            <p:cNvSpPr/>
            <p:nvPr userDrawn="1"/>
          </p:nvSpPr>
          <p:spPr bwMode="auto">
            <a:xfrm>
              <a:off x="8904926" y="2169669"/>
              <a:ext cx="2701788" cy="3986781"/>
            </a:xfrm>
            <a:prstGeom prst="roundRect">
              <a:avLst>
                <a:gd name="adj" fmla="val 4700"/>
              </a:avLst>
            </a:prstGeom>
            <a:solidFill>
              <a:srgbClr val="0B2429">
                <a:alpha val="84000"/>
              </a:srgb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err="1"/>
            </a:p>
          </p:txBody>
        </p:sp>
        <p:sp>
          <p:nvSpPr>
            <p:cNvPr id="21" name="Rectangle: Rounded Corners 20">
              <a:extLst>
                <a:ext uri="{FF2B5EF4-FFF2-40B4-BE49-F238E27FC236}">
                  <a16:creationId xmlns:a16="http://schemas.microsoft.com/office/drawing/2014/main" id="{2D511CFA-BD8E-0D3D-FC69-CA8D7BD9B78B}"/>
                </a:ext>
              </a:extLst>
            </p:cNvPr>
            <p:cNvSpPr/>
            <p:nvPr userDrawn="1"/>
          </p:nvSpPr>
          <p:spPr bwMode="auto">
            <a:xfrm>
              <a:off x="8968565" y="4460240"/>
              <a:ext cx="2536900" cy="1634856"/>
            </a:xfrm>
            <a:prstGeom prst="roundRect">
              <a:avLst>
                <a:gd name="adj" fmla="val 8800"/>
              </a:avLst>
            </a:prstGeom>
            <a:solidFill>
              <a:schemeClr val="bg2"/>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cxnSp>
          <p:nvCxnSpPr>
            <p:cNvPr id="22" name="Straight Connector 21">
              <a:extLst>
                <a:ext uri="{FF2B5EF4-FFF2-40B4-BE49-F238E27FC236}">
                  <a16:creationId xmlns:a16="http://schemas.microsoft.com/office/drawing/2014/main" id="{2E24689A-5FFD-EAC7-9D9F-87786BE025FB}"/>
                </a:ext>
              </a:extLst>
            </p:cNvPr>
            <p:cNvCxnSpPr>
              <a:cxnSpLocks/>
            </p:cNvCxnSpPr>
            <p:nvPr userDrawn="1"/>
          </p:nvCxnSpPr>
          <p:spPr>
            <a:xfrm>
              <a:off x="753496" y="2174240"/>
              <a:ext cx="45720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920DE18-D5F9-3907-EF75-A37BA7EFD7ED}"/>
                </a:ext>
              </a:extLst>
            </p:cNvPr>
            <p:cNvCxnSpPr>
              <a:cxnSpLocks/>
            </p:cNvCxnSpPr>
            <p:nvPr userDrawn="1"/>
          </p:nvCxnSpPr>
          <p:spPr>
            <a:xfrm>
              <a:off x="3520441" y="2174240"/>
              <a:ext cx="45720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EB8A50-95C2-5FAF-DB43-54B61D4E602D}"/>
                </a:ext>
              </a:extLst>
            </p:cNvPr>
            <p:cNvCxnSpPr>
              <a:cxnSpLocks/>
            </p:cNvCxnSpPr>
            <p:nvPr userDrawn="1"/>
          </p:nvCxnSpPr>
          <p:spPr>
            <a:xfrm>
              <a:off x="6287386" y="2174240"/>
              <a:ext cx="45720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E6A082-A2C9-D88D-A907-06AB8B27C8B7}"/>
                </a:ext>
              </a:extLst>
            </p:cNvPr>
            <p:cNvCxnSpPr>
              <a:cxnSpLocks/>
            </p:cNvCxnSpPr>
            <p:nvPr userDrawn="1"/>
          </p:nvCxnSpPr>
          <p:spPr>
            <a:xfrm>
              <a:off x="9054331" y="2174240"/>
              <a:ext cx="45720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grpSp>
      <p:sp>
        <p:nvSpPr>
          <p:cNvPr id="26" name="Text Placeholder 44">
            <a:extLst>
              <a:ext uri="{FF2B5EF4-FFF2-40B4-BE49-F238E27FC236}">
                <a16:creationId xmlns:a16="http://schemas.microsoft.com/office/drawing/2014/main" id="{523D030B-6EA6-E822-CF07-3C9741CDE26E}"/>
              </a:ext>
            </a:extLst>
          </p:cNvPr>
          <p:cNvSpPr>
            <a:spLocks noGrp="1"/>
          </p:cNvSpPr>
          <p:nvPr>
            <p:ph type="body" sz="quarter" idx="10" hasCustomPrompt="1"/>
          </p:nvPr>
        </p:nvSpPr>
        <p:spPr>
          <a:xfrm>
            <a:off x="753495" y="2281805"/>
            <a:ext cx="2365370" cy="271592"/>
          </a:xfrm>
        </p:spPr>
        <p:txBody>
          <a:bodyPr>
            <a:noAutofit/>
          </a:bodyPr>
          <a:lstStyle>
            <a:lvl1pPr marL="0" indent="0">
              <a:buNone/>
              <a:defRPr>
                <a:solidFill>
                  <a:schemeClr val="accent4"/>
                </a:solidFill>
                <a:latin typeface="+mj-lt"/>
              </a:defRPr>
            </a:lvl1pPr>
          </a:lstStyle>
          <a:p>
            <a:pPr lvl="0"/>
            <a:r>
              <a:rPr lang="en-US"/>
              <a:t>Heading</a:t>
            </a:r>
          </a:p>
        </p:txBody>
      </p:sp>
      <p:sp>
        <p:nvSpPr>
          <p:cNvPr id="27" name="Text Placeholder 49">
            <a:extLst>
              <a:ext uri="{FF2B5EF4-FFF2-40B4-BE49-F238E27FC236}">
                <a16:creationId xmlns:a16="http://schemas.microsoft.com/office/drawing/2014/main" id="{DE14D357-0E05-A699-A6C7-163BC45E37DF}"/>
              </a:ext>
            </a:extLst>
          </p:cNvPr>
          <p:cNvSpPr>
            <a:spLocks noGrp="1"/>
          </p:cNvSpPr>
          <p:nvPr>
            <p:ph type="body" sz="quarter" idx="14"/>
          </p:nvPr>
        </p:nvSpPr>
        <p:spPr>
          <a:xfrm>
            <a:off x="753495" y="2654444"/>
            <a:ext cx="2365370" cy="1706811"/>
          </a:xfrm>
        </p:spPr>
        <p:txBody>
          <a:bodyPr>
            <a:noAutofit/>
          </a:bodyPr>
          <a:lstStyle>
            <a:lvl1pPr marL="0" indent="0">
              <a:buNone/>
              <a:defRPr sz="1200">
                <a:solidFill>
                  <a:schemeClr val="tx1"/>
                </a:solidFill>
              </a:defRPr>
            </a:lvl1pPr>
          </a:lstStyle>
          <a:p>
            <a:pPr lvl="0"/>
            <a:endParaRPr lang="en-US"/>
          </a:p>
        </p:txBody>
      </p:sp>
      <p:sp>
        <p:nvSpPr>
          <p:cNvPr id="34" name="Picture Placeholder 56">
            <a:extLst>
              <a:ext uri="{FF2B5EF4-FFF2-40B4-BE49-F238E27FC236}">
                <a16:creationId xmlns:a16="http://schemas.microsoft.com/office/drawing/2014/main" id="{F3ED215B-3530-8346-E1D9-B99B19235E17}"/>
              </a:ext>
            </a:extLst>
          </p:cNvPr>
          <p:cNvSpPr>
            <a:spLocks noGrp="1"/>
          </p:cNvSpPr>
          <p:nvPr>
            <p:ph type="pic" sz="quarter" idx="18"/>
          </p:nvPr>
        </p:nvSpPr>
        <p:spPr>
          <a:xfrm>
            <a:off x="667730" y="4460240"/>
            <a:ext cx="2536900" cy="1634856"/>
          </a:xfrm>
          <a:prstGeom prst="roundRect">
            <a:avLst>
              <a:gd name="adj" fmla="val 8277"/>
            </a:avLst>
          </a:prstGeom>
          <a:noFill/>
        </p:spPr>
        <p:txBody>
          <a:bodyPr/>
          <a:lstStyle/>
          <a:p>
            <a:endParaRPr lang="en-US"/>
          </a:p>
        </p:txBody>
      </p:sp>
      <p:sp>
        <p:nvSpPr>
          <p:cNvPr id="28" name="Text Placeholder 44">
            <a:extLst>
              <a:ext uri="{FF2B5EF4-FFF2-40B4-BE49-F238E27FC236}">
                <a16:creationId xmlns:a16="http://schemas.microsoft.com/office/drawing/2014/main" id="{070D3586-49FB-6A9F-A483-712DFB9C9244}"/>
              </a:ext>
            </a:extLst>
          </p:cNvPr>
          <p:cNvSpPr>
            <a:spLocks noGrp="1"/>
          </p:cNvSpPr>
          <p:nvPr>
            <p:ph type="body" sz="quarter" idx="22" hasCustomPrompt="1"/>
          </p:nvPr>
        </p:nvSpPr>
        <p:spPr>
          <a:xfrm>
            <a:off x="3526708" y="2281805"/>
            <a:ext cx="2365370" cy="271592"/>
          </a:xfrm>
        </p:spPr>
        <p:txBody>
          <a:bodyPr>
            <a:noAutofit/>
          </a:bodyPr>
          <a:lstStyle>
            <a:lvl1pPr marL="0" indent="0">
              <a:buNone/>
              <a:defRPr>
                <a:solidFill>
                  <a:schemeClr val="accent4"/>
                </a:solidFill>
                <a:latin typeface="+mj-lt"/>
              </a:defRPr>
            </a:lvl1pPr>
          </a:lstStyle>
          <a:p>
            <a:pPr lvl="0"/>
            <a:r>
              <a:rPr lang="en-US"/>
              <a:t>Heading</a:t>
            </a:r>
          </a:p>
        </p:txBody>
      </p:sp>
      <p:sp>
        <p:nvSpPr>
          <p:cNvPr id="29" name="Text Placeholder 49">
            <a:extLst>
              <a:ext uri="{FF2B5EF4-FFF2-40B4-BE49-F238E27FC236}">
                <a16:creationId xmlns:a16="http://schemas.microsoft.com/office/drawing/2014/main" id="{F83A3E9E-FF11-3A3A-3137-58BD4C1BFE53}"/>
              </a:ext>
            </a:extLst>
          </p:cNvPr>
          <p:cNvSpPr>
            <a:spLocks noGrp="1"/>
          </p:cNvSpPr>
          <p:nvPr>
            <p:ph type="body" sz="quarter" idx="23"/>
          </p:nvPr>
        </p:nvSpPr>
        <p:spPr>
          <a:xfrm>
            <a:off x="3526708" y="2654444"/>
            <a:ext cx="2365370" cy="1706811"/>
          </a:xfrm>
        </p:spPr>
        <p:txBody>
          <a:bodyPr>
            <a:noAutofit/>
          </a:bodyPr>
          <a:lstStyle>
            <a:lvl1pPr marL="0" indent="0">
              <a:buNone/>
              <a:defRPr sz="1200">
                <a:solidFill>
                  <a:schemeClr val="tx1"/>
                </a:solidFill>
              </a:defRPr>
            </a:lvl1pPr>
          </a:lstStyle>
          <a:p>
            <a:pPr lvl="0"/>
            <a:endParaRPr lang="en-US"/>
          </a:p>
        </p:txBody>
      </p:sp>
      <p:sp>
        <p:nvSpPr>
          <p:cNvPr id="35" name="Picture Placeholder 56">
            <a:extLst>
              <a:ext uri="{FF2B5EF4-FFF2-40B4-BE49-F238E27FC236}">
                <a16:creationId xmlns:a16="http://schemas.microsoft.com/office/drawing/2014/main" id="{F7083B13-C2DC-2608-3824-D9C5329D1C77}"/>
              </a:ext>
            </a:extLst>
          </p:cNvPr>
          <p:cNvSpPr>
            <a:spLocks noGrp="1"/>
          </p:cNvSpPr>
          <p:nvPr>
            <p:ph type="pic" sz="quarter" idx="19"/>
          </p:nvPr>
        </p:nvSpPr>
        <p:spPr>
          <a:xfrm>
            <a:off x="3434675" y="4460240"/>
            <a:ext cx="2536900" cy="1634856"/>
          </a:xfrm>
          <a:prstGeom prst="roundRect">
            <a:avLst>
              <a:gd name="adj" fmla="val 8277"/>
            </a:avLst>
          </a:prstGeom>
          <a:noFill/>
        </p:spPr>
        <p:txBody>
          <a:bodyPr/>
          <a:lstStyle/>
          <a:p>
            <a:endParaRPr lang="en-US"/>
          </a:p>
        </p:txBody>
      </p:sp>
      <p:sp>
        <p:nvSpPr>
          <p:cNvPr id="30" name="Text Placeholder 44">
            <a:extLst>
              <a:ext uri="{FF2B5EF4-FFF2-40B4-BE49-F238E27FC236}">
                <a16:creationId xmlns:a16="http://schemas.microsoft.com/office/drawing/2014/main" id="{12B61B46-A01B-1C10-173C-206007C41669}"/>
              </a:ext>
            </a:extLst>
          </p:cNvPr>
          <p:cNvSpPr>
            <a:spLocks noGrp="1"/>
          </p:cNvSpPr>
          <p:nvPr>
            <p:ph type="body" sz="quarter" idx="24" hasCustomPrompt="1"/>
          </p:nvPr>
        </p:nvSpPr>
        <p:spPr>
          <a:xfrm>
            <a:off x="6299921" y="2281805"/>
            <a:ext cx="2365370" cy="271592"/>
          </a:xfrm>
        </p:spPr>
        <p:txBody>
          <a:bodyPr>
            <a:noAutofit/>
          </a:bodyPr>
          <a:lstStyle>
            <a:lvl1pPr marL="0" indent="0">
              <a:buNone/>
              <a:defRPr>
                <a:solidFill>
                  <a:schemeClr val="accent4"/>
                </a:solidFill>
                <a:latin typeface="+mj-lt"/>
              </a:defRPr>
            </a:lvl1pPr>
          </a:lstStyle>
          <a:p>
            <a:pPr lvl="0"/>
            <a:r>
              <a:rPr lang="en-US"/>
              <a:t>Heading</a:t>
            </a:r>
          </a:p>
        </p:txBody>
      </p:sp>
      <p:sp>
        <p:nvSpPr>
          <p:cNvPr id="31" name="Text Placeholder 49">
            <a:extLst>
              <a:ext uri="{FF2B5EF4-FFF2-40B4-BE49-F238E27FC236}">
                <a16:creationId xmlns:a16="http://schemas.microsoft.com/office/drawing/2014/main" id="{0DF98D6C-B207-18EC-8363-2934EF45E36E}"/>
              </a:ext>
            </a:extLst>
          </p:cNvPr>
          <p:cNvSpPr>
            <a:spLocks noGrp="1"/>
          </p:cNvSpPr>
          <p:nvPr>
            <p:ph type="body" sz="quarter" idx="25"/>
          </p:nvPr>
        </p:nvSpPr>
        <p:spPr>
          <a:xfrm>
            <a:off x="6299921" y="2654444"/>
            <a:ext cx="2365370" cy="1706811"/>
          </a:xfrm>
        </p:spPr>
        <p:txBody>
          <a:bodyPr>
            <a:noAutofit/>
          </a:bodyPr>
          <a:lstStyle>
            <a:lvl1pPr marL="0" indent="0">
              <a:buNone/>
              <a:defRPr sz="1200">
                <a:solidFill>
                  <a:schemeClr val="tx1"/>
                </a:solidFill>
              </a:defRPr>
            </a:lvl1pPr>
          </a:lstStyle>
          <a:p>
            <a:pPr lvl="0"/>
            <a:endParaRPr lang="en-US"/>
          </a:p>
        </p:txBody>
      </p:sp>
      <p:sp>
        <p:nvSpPr>
          <p:cNvPr id="36" name="Picture Placeholder 56">
            <a:extLst>
              <a:ext uri="{FF2B5EF4-FFF2-40B4-BE49-F238E27FC236}">
                <a16:creationId xmlns:a16="http://schemas.microsoft.com/office/drawing/2014/main" id="{6B9FF291-AADB-3202-1802-FCB475807A34}"/>
              </a:ext>
            </a:extLst>
          </p:cNvPr>
          <p:cNvSpPr>
            <a:spLocks noGrp="1"/>
          </p:cNvSpPr>
          <p:nvPr>
            <p:ph type="pic" sz="quarter" idx="20"/>
          </p:nvPr>
        </p:nvSpPr>
        <p:spPr>
          <a:xfrm>
            <a:off x="6201620" y="4460240"/>
            <a:ext cx="2536900" cy="1634856"/>
          </a:xfrm>
          <a:prstGeom prst="roundRect">
            <a:avLst>
              <a:gd name="adj" fmla="val 8277"/>
            </a:avLst>
          </a:prstGeom>
          <a:noFill/>
        </p:spPr>
        <p:txBody>
          <a:bodyPr/>
          <a:lstStyle/>
          <a:p>
            <a:endParaRPr lang="en-US"/>
          </a:p>
        </p:txBody>
      </p:sp>
      <p:sp>
        <p:nvSpPr>
          <p:cNvPr id="32" name="Text Placeholder 44">
            <a:extLst>
              <a:ext uri="{FF2B5EF4-FFF2-40B4-BE49-F238E27FC236}">
                <a16:creationId xmlns:a16="http://schemas.microsoft.com/office/drawing/2014/main" id="{6D1A1241-6F53-9009-75B9-F3AD729D9003}"/>
              </a:ext>
            </a:extLst>
          </p:cNvPr>
          <p:cNvSpPr>
            <a:spLocks noGrp="1"/>
          </p:cNvSpPr>
          <p:nvPr>
            <p:ph type="body" sz="quarter" idx="26" hasCustomPrompt="1"/>
          </p:nvPr>
        </p:nvSpPr>
        <p:spPr>
          <a:xfrm>
            <a:off x="9073135" y="2281805"/>
            <a:ext cx="2365370" cy="271592"/>
          </a:xfrm>
        </p:spPr>
        <p:txBody>
          <a:bodyPr>
            <a:noAutofit/>
          </a:bodyPr>
          <a:lstStyle>
            <a:lvl1pPr marL="0" indent="0">
              <a:buNone/>
              <a:defRPr>
                <a:solidFill>
                  <a:schemeClr val="accent4"/>
                </a:solidFill>
                <a:latin typeface="+mj-lt"/>
              </a:defRPr>
            </a:lvl1pPr>
          </a:lstStyle>
          <a:p>
            <a:pPr lvl="0"/>
            <a:r>
              <a:rPr lang="en-US"/>
              <a:t>Heading</a:t>
            </a:r>
          </a:p>
        </p:txBody>
      </p:sp>
      <p:sp>
        <p:nvSpPr>
          <p:cNvPr id="33" name="Text Placeholder 49">
            <a:extLst>
              <a:ext uri="{FF2B5EF4-FFF2-40B4-BE49-F238E27FC236}">
                <a16:creationId xmlns:a16="http://schemas.microsoft.com/office/drawing/2014/main" id="{22946D0F-6BEA-817D-C7D6-745FC455768A}"/>
              </a:ext>
            </a:extLst>
          </p:cNvPr>
          <p:cNvSpPr>
            <a:spLocks noGrp="1"/>
          </p:cNvSpPr>
          <p:nvPr>
            <p:ph type="body" sz="quarter" idx="27"/>
          </p:nvPr>
        </p:nvSpPr>
        <p:spPr>
          <a:xfrm>
            <a:off x="9073135" y="2654444"/>
            <a:ext cx="2365370" cy="1706811"/>
          </a:xfrm>
        </p:spPr>
        <p:txBody>
          <a:bodyPr>
            <a:noAutofit/>
          </a:bodyPr>
          <a:lstStyle>
            <a:lvl1pPr marL="0" indent="0">
              <a:buNone/>
              <a:defRPr sz="1200">
                <a:solidFill>
                  <a:schemeClr val="tx1"/>
                </a:solidFill>
              </a:defRPr>
            </a:lvl1pPr>
          </a:lstStyle>
          <a:p>
            <a:pPr lvl="0"/>
            <a:endParaRPr lang="en-US"/>
          </a:p>
        </p:txBody>
      </p:sp>
      <p:sp>
        <p:nvSpPr>
          <p:cNvPr id="37" name="Picture Placeholder 56">
            <a:extLst>
              <a:ext uri="{FF2B5EF4-FFF2-40B4-BE49-F238E27FC236}">
                <a16:creationId xmlns:a16="http://schemas.microsoft.com/office/drawing/2014/main" id="{5A1D7D0D-C847-BCF2-5F2F-243F94EF7182}"/>
              </a:ext>
            </a:extLst>
          </p:cNvPr>
          <p:cNvSpPr>
            <a:spLocks noGrp="1"/>
          </p:cNvSpPr>
          <p:nvPr>
            <p:ph type="pic" sz="quarter" idx="21"/>
          </p:nvPr>
        </p:nvSpPr>
        <p:spPr>
          <a:xfrm>
            <a:off x="8968565" y="4460240"/>
            <a:ext cx="2536900" cy="1634856"/>
          </a:xfrm>
          <a:prstGeom prst="roundRect">
            <a:avLst>
              <a:gd name="adj" fmla="val 8277"/>
            </a:avLst>
          </a:prstGeom>
          <a:noFill/>
        </p:spPr>
        <p:txBody>
          <a:bodyPr/>
          <a:lstStyle/>
          <a:p>
            <a:endParaRPr lang="en-US"/>
          </a:p>
        </p:txBody>
      </p:sp>
    </p:spTree>
    <p:extLst>
      <p:ext uri="{BB962C8B-B14F-4D97-AF65-F5344CB8AC3E}">
        <p14:creationId xmlns:p14="http://schemas.microsoft.com/office/powerpoint/2010/main" val="5671891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Title only with gradient bar">
    <p:bg>
      <p:bgPr>
        <a:solidFill>
          <a:srgbClr val="2F2F2F"/>
        </a:solidFill>
        <a:effectLst/>
      </p:bgPr>
    </p:bg>
    <p:spTree>
      <p:nvGrpSpPr>
        <p:cNvPr id="1" name=""/>
        <p:cNvGrpSpPr/>
        <p:nvPr/>
      </p:nvGrpSpPr>
      <p:grpSpPr>
        <a:xfrm>
          <a:off x="0" y="0"/>
          <a:ext cx="0" cy="0"/>
          <a:chOff x="0" y="0"/>
          <a:chExt cx="0" cy="0"/>
        </a:xfrm>
      </p:grpSpPr>
      <p:pic>
        <p:nvPicPr>
          <p:cNvPr id="1026" name="Picture 2" descr="Black abstract textured grunge web background - vector">
            <a:extLst>
              <a:ext uri="{FF2B5EF4-FFF2-40B4-BE49-F238E27FC236}">
                <a16:creationId xmlns:a16="http://schemas.microsoft.com/office/drawing/2014/main" id="{E9E42E44-825E-591A-63F3-B9BD5CACDDFC}"/>
              </a:ext>
            </a:extLst>
          </p:cNvPr>
          <p:cNvPicPr>
            <a:picLocks noChangeAspect="1" noChangeArrowheads="1"/>
          </p:cNvPicPr>
          <p:nvPr userDrawn="1"/>
        </p:nvPicPr>
        <p:blipFill rotWithShape="1">
          <a:blip r:embed="rId2" cstate="email">
            <a:alphaModFix amt="14000"/>
            <a:extLst>
              <a:ext uri="{28A0092B-C50C-407E-A947-70E740481C1C}">
                <a14:useLocalDpi xmlns:a14="http://schemas.microsoft.com/office/drawing/2010/main"/>
              </a:ext>
            </a:extLst>
          </a:blip>
          <a:src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505F96E-3E45-CEC4-54E3-6ACDABEA192C}"/>
              </a:ext>
            </a:extLst>
          </p:cNvPr>
          <p:cNvSpPr/>
          <p:nvPr userDrawn="1"/>
        </p:nvSpPr>
        <p:spPr bwMode="auto">
          <a:xfrm>
            <a:off x="1" y="0"/>
            <a:ext cx="12191999" cy="1279456"/>
          </a:xfrm>
          <a:prstGeom prst="rect">
            <a:avLst/>
          </a:prstGeom>
          <a:gradFill>
            <a:gsLst>
              <a:gs pos="31000">
                <a:srgbClr val="282828"/>
              </a:gs>
              <a:gs pos="0">
                <a:srgbClr val="353532"/>
              </a:gs>
              <a:gs pos="99000">
                <a:srgbClr val="282828">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lvl="0" algn="ctr" defTabSz="914102" fontAlgn="base">
              <a:spcBef>
                <a:spcPct val="0"/>
              </a:spcBef>
              <a:spcAft>
                <a:spcPct val="0"/>
              </a:spcAft>
            </a:pPr>
            <a:endParaRPr lang="en-US" sz="3137">
              <a:gradFill>
                <a:gsLst>
                  <a:gs pos="22000">
                    <a:srgbClr val="B985ED"/>
                  </a:gs>
                  <a:gs pos="80000">
                    <a:srgbClr val="0480D9"/>
                  </a:gs>
                  <a:gs pos="100000">
                    <a:srgbClr val="4AF1FF"/>
                  </a:gs>
                </a:gsLst>
                <a:path path="circle">
                  <a:fillToRect l="100000" t="100000"/>
                </a:path>
              </a:gradFill>
              <a:latin typeface="+mj-lt"/>
              <a:ea typeface="Segoe UI" pitchFamily="34" charset="0"/>
              <a:cs typeface="Segoe UI" pitchFamily="34" charset="0"/>
            </a:endParaRPr>
          </a:p>
        </p:txBody>
      </p:sp>
      <p:sp>
        <p:nvSpPr>
          <p:cNvPr id="6" name="Title 5"/>
          <p:cNvSpPr>
            <a:spLocks noGrp="1"/>
          </p:cNvSpPr>
          <p:nvPr>
            <p:ph type="title"/>
          </p:nvPr>
        </p:nvSpPr>
        <p:spPr>
          <a:xfrm>
            <a:off x="575858" y="470067"/>
            <a:ext cx="11038758" cy="488866"/>
          </a:xfrm>
        </p:spPr>
        <p:txBody>
          <a:bodyPr wrap="square" lIns="0" tIns="0" rIns="0" bIns="0">
            <a:spAutoFit/>
          </a:bodyPr>
          <a:lstStyle>
            <a:lvl1pPr>
              <a:defRPr sz="3529">
                <a:gradFill>
                  <a:gsLst>
                    <a:gs pos="0">
                      <a:schemeClr val="accent3"/>
                    </a:gs>
                    <a:gs pos="55000">
                      <a:schemeClr val="accent2"/>
                    </a:gs>
                    <a:gs pos="100000">
                      <a:schemeClr val="accent3"/>
                    </a:gs>
                  </a:gsLst>
                  <a:lin ang="2400000" scaled="0"/>
                </a:gradFill>
                <a:latin typeface="+mj-lt"/>
              </a:defRPr>
            </a:lvl1pPr>
          </a:lstStyle>
          <a:p>
            <a:r>
              <a:rPr lang="en-US" dirty="0"/>
              <a:t>Click to edit Master title style</a:t>
            </a:r>
          </a:p>
        </p:txBody>
      </p:sp>
      <p:cxnSp>
        <p:nvCxnSpPr>
          <p:cNvPr id="5" name="Straight Connector 4">
            <a:extLst>
              <a:ext uri="{FF2B5EF4-FFF2-40B4-BE49-F238E27FC236}">
                <a16:creationId xmlns:a16="http://schemas.microsoft.com/office/drawing/2014/main" id="{B90E24EE-314A-317B-FD44-F6AEA7741CFA}"/>
              </a:ext>
            </a:extLst>
          </p:cNvPr>
          <p:cNvCxnSpPr>
            <a:cxnSpLocks/>
          </p:cNvCxnSpPr>
          <p:nvPr userDrawn="1"/>
        </p:nvCxnSpPr>
        <p:spPr>
          <a:xfrm>
            <a:off x="0" y="1279456"/>
            <a:ext cx="12192000" cy="0"/>
          </a:xfrm>
          <a:prstGeom prst="line">
            <a:avLst/>
          </a:prstGeom>
          <a:solidFill>
            <a:schemeClr val="tx1"/>
          </a:solidFill>
          <a:ln w="19050">
            <a:gradFill flip="none" rotWithShape="1">
              <a:gsLst>
                <a:gs pos="0">
                  <a:schemeClr val="accent3"/>
                </a:gs>
                <a:gs pos="74000">
                  <a:schemeClr val="accent2"/>
                </a:gs>
                <a:gs pos="100000">
                  <a:schemeClr val="accent3"/>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10096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E810A27-AAA8-99D7-07B6-0C7B74FE67AA}"/>
              </a:ext>
            </a:extLst>
          </p:cNvPr>
          <p:cNvSpPr>
            <a:spLocks noGrp="1"/>
          </p:cNvSpPr>
          <p:nvPr>
            <p:ph type="title" hasCustomPrompt="1"/>
          </p:nvPr>
        </p:nvSpPr>
        <p:spPr>
          <a:xfrm>
            <a:off x="762694" y="908957"/>
            <a:ext cx="10628354" cy="401427"/>
          </a:xfrm>
          <a:prstGeom prst="rect">
            <a:avLst/>
          </a:prstGeom>
        </p:spPr>
        <p:txBody>
          <a:bodyPr vert="horz" lIns="91440" tIns="45720" rIns="91440" bIns="45720" rtlCol="0" anchor="t" anchorCtr="0">
            <a:noAutofit/>
          </a:bodyPr>
          <a:lstStyle>
            <a:lvl1pPr marL="0" marR="0" indent="0" algn="l" defTabSz="914217" rtl="0" eaLnBrk="1" fontAlgn="auto" latinLnBrk="0" hangingPunct="1">
              <a:lnSpc>
                <a:spcPct val="90000"/>
              </a:lnSpc>
              <a:spcBef>
                <a:spcPct val="0"/>
              </a:spcBef>
              <a:spcAft>
                <a:spcPts val="0"/>
              </a:spcAft>
              <a:buClrTx/>
              <a:buSzTx/>
              <a:buFontTx/>
              <a:buNone/>
              <a:tabLst/>
              <a:defRPr sz="2699">
                <a:solidFill>
                  <a:schemeClr val="accent3"/>
                </a:solidFill>
              </a:defRPr>
            </a:lvl1pPr>
          </a:lstStyle>
          <a:p>
            <a:r>
              <a:rPr lang="en-US"/>
              <a:t>[Insert heading here]</a:t>
            </a:r>
          </a:p>
        </p:txBody>
      </p:sp>
      <p:sp>
        <p:nvSpPr>
          <p:cNvPr id="2" name="Text Placeholder 4">
            <a:extLst>
              <a:ext uri="{FF2B5EF4-FFF2-40B4-BE49-F238E27FC236}">
                <a16:creationId xmlns:a16="http://schemas.microsoft.com/office/drawing/2014/main" id="{BDB19DB5-74FE-F399-5A1D-6E09F9C273AD}"/>
              </a:ext>
            </a:extLst>
          </p:cNvPr>
          <p:cNvSpPr>
            <a:spLocks noGrp="1"/>
          </p:cNvSpPr>
          <p:nvPr>
            <p:ph type="body" sz="quarter" idx="12" hasCustomPrompt="1"/>
          </p:nvPr>
        </p:nvSpPr>
        <p:spPr>
          <a:xfrm>
            <a:off x="758493" y="6255834"/>
            <a:ext cx="5174100" cy="367991"/>
          </a:xfrm>
        </p:spPr>
        <p:txBody>
          <a:bodyPr>
            <a:normAutofit/>
          </a:bodyPr>
          <a:lstStyle>
            <a:lvl1pPr algn="l">
              <a:defRPr sz="700">
                <a:solidFill>
                  <a:schemeClr val="tx1"/>
                </a:solidFill>
                <a:highlight>
                  <a:srgbClr val="FFFF00"/>
                </a:highlight>
              </a:defRPr>
            </a:lvl1pPr>
          </a:lstStyle>
          <a:p>
            <a:pPr lvl="0"/>
            <a:r>
              <a:rPr lang="en-GB"/>
              <a:t>&lt;Add source here&gt;</a:t>
            </a:r>
          </a:p>
        </p:txBody>
      </p:sp>
      <p:sp>
        <p:nvSpPr>
          <p:cNvPr id="3" name="Text Placeholder 8">
            <a:extLst>
              <a:ext uri="{FF2B5EF4-FFF2-40B4-BE49-F238E27FC236}">
                <a16:creationId xmlns:a16="http://schemas.microsoft.com/office/drawing/2014/main" id="{35721F81-5318-1FC0-C9BE-954BCA978B86}"/>
              </a:ext>
            </a:extLst>
          </p:cNvPr>
          <p:cNvSpPr>
            <a:spLocks noGrp="1"/>
          </p:cNvSpPr>
          <p:nvPr>
            <p:ph type="body" sz="quarter" idx="10" hasCustomPrompt="1"/>
          </p:nvPr>
        </p:nvSpPr>
        <p:spPr>
          <a:xfrm>
            <a:off x="762695" y="1348691"/>
            <a:ext cx="10628516" cy="401427"/>
          </a:xfrm>
        </p:spPr>
        <p:txBody>
          <a:bodyPr>
            <a:noAutofit/>
          </a:bodyPr>
          <a:lstStyle>
            <a:lvl1pPr>
              <a:defRPr sz="1800">
                <a:solidFill>
                  <a:schemeClr val="tx1"/>
                </a:solidFill>
              </a:defRPr>
            </a:lvl1pPr>
          </a:lstStyle>
          <a:p>
            <a:pPr lvl="0"/>
            <a:r>
              <a:rPr lang="en-GB"/>
              <a:t>[Insert sub heading here]</a:t>
            </a:r>
          </a:p>
        </p:txBody>
      </p:sp>
    </p:spTree>
    <p:extLst>
      <p:ext uri="{BB962C8B-B14F-4D97-AF65-F5344CB8AC3E}">
        <p14:creationId xmlns:p14="http://schemas.microsoft.com/office/powerpoint/2010/main" val="3239925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descr="图片包含 游戏机, 蓝色&#10;&#10;描述已自动生成">
            <a:extLst>
              <a:ext uri="{FF2B5EF4-FFF2-40B4-BE49-F238E27FC236}">
                <a16:creationId xmlns:a16="http://schemas.microsoft.com/office/drawing/2014/main" id="{DEA7F1E0-3BA4-48B0-A211-D2F1E492AE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586"/>
            <a:ext cx="12192000" cy="6846827"/>
          </a:xfrm>
          <a:prstGeom prst="rect">
            <a:avLst/>
          </a:prstGeom>
        </p:spPr>
      </p:pic>
      <p:sp>
        <p:nvSpPr>
          <p:cNvPr id="4" name="矩形 3">
            <a:extLst>
              <a:ext uri="{FF2B5EF4-FFF2-40B4-BE49-F238E27FC236}">
                <a16:creationId xmlns:a16="http://schemas.microsoft.com/office/drawing/2014/main" id="{4E99473B-7B2B-4555-8F4C-43A4A2BC92E4}"/>
              </a:ext>
            </a:extLst>
          </p:cNvPr>
          <p:cNvSpPr/>
          <p:nvPr userDrawn="1"/>
        </p:nvSpPr>
        <p:spPr>
          <a:xfrm>
            <a:off x="0" y="0"/>
            <a:ext cx="12192000" cy="6858000"/>
          </a:xfrm>
          <a:prstGeom prst="rect">
            <a:avLst/>
          </a:prstGeom>
          <a:gradFill flip="none" rotWithShape="1">
            <a:gsLst>
              <a:gs pos="4000">
                <a:schemeClr val="bg1">
                  <a:lumMod val="95000"/>
                  <a:lumOff val="5000"/>
                  <a:alpha val="88000"/>
                </a:schemeClr>
              </a:gs>
              <a:gs pos="100000">
                <a:schemeClr val="bg1">
                  <a:lumMod val="95000"/>
                  <a:lumOff val="5000"/>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标题 1">
            <a:extLst>
              <a:ext uri="{FF2B5EF4-FFF2-40B4-BE49-F238E27FC236}">
                <a16:creationId xmlns:a16="http://schemas.microsoft.com/office/drawing/2014/main" id="{B6B40EAC-1236-4C2C-A5B0-5B2D469D0AD7}"/>
              </a:ext>
            </a:extLst>
          </p:cNvPr>
          <p:cNvSpPr>
            <a:spLocks noGrp="1"/>
          </p:cNvSpPr>
          <p:nvPr userDrawn="1">
            <p:ph type="title" hasCustomPrompt="1"/>
          </p:nvPr>
        </p:nvSpPr>
        <p:spPr>
          <a:xfrm>
            <a:off x="3635895" y="3472659"/>
            <a:ext cx="4920211" cy="681576"/>
          </a:xfrm>
        </p:spPr>
        <p:txBody>
          <a:bodyPr anchor="b">
            <a:normAutofit/>
          </a:bodyPr>
          <a:lstStyle>
            <a:lvl1pPr algn="ctr">
              <a:defRPr sz="2400">
                <a:solidFill>
                  <a:schemeClr val="tx1"/>
                </a:solidFill>
              </a:defRPr>
            </a:lvl1pPr>
          </a:lstStyle>
          <a:p>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54712325-CA12-44BF-8B8C-2D3C6232D8B6}"/>
              </a:ext>
            </a:extLst>
          </p:cNvPr>
          <p:cNvSpPr>
            <a:spLocks noGrp="1"/>
          </p:cNvSpPr>
          <p:nvPr userDrawn="1">
            <p:ph type="body" idx="1" hasCustomPrompt="1"/>
          </p:nvPr>
        </p:nvSpPr>
        <p:spPr>
          <a:xfrm>
            <a:off x="3635895" y="4255835"/>
            <a:ext cx="4920211" cy="681576"/>
          </a:xfrm>
        </p:spPr>
        <p:txBody>
          <a:bodyPr>
            <a:normAutofit/>
          </a:bodyPr>
          <a:lstStyle>
            <a:lvl1pPr marL="0" indent="0" algn="ctr">
              <a:buNone/>
              <a:defRPr sz="1400">
                <a:solidFill>
                  <a:schemeClr val="tx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ltLang="zh-CN" dirty="0"/>
              <a:t>Click to edit Master title style</a:t>
            </a:r>
          </a:p>
        </p:txBody>
      </p:sp>
      <p:sp>
        <p:nvSpPr>
          <p:cNvPr id="5" name="文本占位符 4">
            <a:extLst>
              <a:ext uri="{FF2B5EF4-FFF2-40B4-BE49-F238E27FC236}">
                <a16:creationId xmlns:a16="http://schemas.microsoft.com/office/drawing/2014/main" id="{7AF4A77F-477A-42CF-AB01-C5164F0848BA}"/>
              </a:ext>
            </a:extLst>
          </p:cNvPr>
          <p:cNvSpPr>
            <a:spLocks noGrp="1"/>
          </p:cNvSpPr>
          <p:nvPr userDrawn="1">
            <p:ph type="body" sz="quarter" idx="10" hasCustomPrompt="1"/>
          </p:nvPr>
        </p:nvSpPr>
        <p:spPr>
          <a:xfrm>
            <a:off x="5196681" y="1781080"/>
            <a:ext cx="1798639" cy="1589979"/>
          </a:xfrm>
        </p:spPr>
        <p:txBody>
          <a:bodyPr wrap="none">
            <a:noAutofit/>
          </a:bodyPr>
          <a:lstStyle>
            <a:lvl1pPr marL="0" indent="0" algn="ctr">
              <a:buNone/>
              <a:defRPr sz="13800" b="0">
                <a:solidFill>
                  <a:schemeClr val="tx1"/>
                </a:solidFill>
              </a:defRPr>
            </a:lvl1pPr>
            <a:lvl2pPr marL="457166" indent="0">
              <a:buNone/>
              <a:defRPr b="1">
                <a:solidFill>
                  <a:schemeClr val="bg1"/>
                </a:solidFill>
              </a:defRPr>
            </a:lvl2pPr>
            <a:lvl3pPr marL="914330" indent="0">
              <a:buNone/>
              <a:defRPr b="1">
                <a:solidFill>
                  <a:schemeClr val="bg1"/>
                </a:solidFill>
              </a:defRPr>
            </a:lvl3pPr>
            <a:lvl4pPr marL="1371496" indent="0">
              <a:buNone/>
              <a:defRPr b="1">
                <a:solidFill>
                  <a:schemeClr val="bg1"/>
                </a:solidFill>
              </a:defRPr>
            </a:lvl4pPr>
            <a:lvl5pPr marL="1828663" indent="0">
              <a:buNone/>
              <a:defRPr b="1">
                <a:solidFill>
                  <a:schemeClr val="bg1"/>
                </a:solidFill>
              </a:defRPr>
            </a:lvl5pPr>
          </a:lstStyle>
          <a:p>
            <a:pPr lvl="0"/>
            <a:r>
              <a:rPr lang="en-US" altLang="zh-CN" dirty="0"/>
              <a:t>O1</a:t>
            </a:r>
            <a:endParaRPr lang="zh-CN" altLang="en-US" dirty="0"/>
          </a:p>
        </p:txBody>
      </p:sp>
    </p:spTree>
    <p:extLst>
      <p:ext uri="{BB962C8B-B14F-4D97-AF65-F5344CB8AC3E}">
        <p14:creationId xmlns:p14="http://schemas.microsoft.com/office/powerpoint/2010/main" val="1571867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A8DE2F7-6142-4D12-A907-9E79CDAA340D}"/>
              </a:ext>
            </a:extLst>
          </p:cNvPr>
          <p:cNvGrpSpPr/>
          <p:nvPr userDrawn="1"/>
        </p:nvGrpSpPr>
        <p:grpSpPr>
          <a:xfrm>
            <a:off x="0" y="0"/>
            <a:ext cx="12192000" cy="6858000"/>
            <a:chOff x="0" y="286533"/>
            <a:chExt cx="12192000" cy="6858000"/>
          </a:xfrm>
        </p:grpSpPr>
        <p:pic>
          <p:nvPicPr>
            <p:cNvPr id="9" name="图片 8" descr="图片包含 游戏机, 蓝色&#10;&#10;描述已自动生成">
              <a:extLst>
                <a:ext uri="{FF2B5EF4-FFF2-40B4-BE49-F238E27FC236}">
                  <a16:creationId xmlns:a16="http://schemas.microsoft.com/office/drawing/2014/main" id="{86BADC8E-2489-4EBF-9420-6E31AF210E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92120"/>
              <a:ext cx="12192000" cy="6846827"/>
            </a:xfrm>
            <a:prstGeom prst="rect">
              <a:avLst/>
            </a:prstGeom>
            <a:gradFill flip="none" rotWithShape="1">
              <a:gsLst>
                <a:gs pos="4000">
                  <a:schemeClr val="bg1">
                    <a:lumMod val="95000"/>
                    <a:lumOff val="5000"/>
                    <a:alpha val="70000"/>
                  </a:schemeClr>
                </a:gs>
                <a:gs pos="100000">
                  <a:schemeClr val="bg1">
                    <a:lumMod val="85000"/>
                    <a:lumOff val="15000"/>
                    <a:alpha val="52000"/>
                  </a:schemeClr>
                </a:gs>
              </a:gsLst>
              <a:lin ang="0" scaled="1"/>
              <a:tileRect/>
            </a:gradFill>
            <a:ln>
              <a:noFill/>
            </a:ln>
          </p:spPr>
        </p:pic>
        <p:sp>
          <p:nvSpPr>
            <p:cNvPr id="10" name="矩形 9">
              <a:extLst>
                <a:ext uri="{FF2B5EF4-FFF2-40B4-BE49-F238E27FC236}">
                  <a16:creationId xmlns:a16="http://schemas.microsoft.com/office/drawing/2014/main" id="{859174CF-9F8D-46D3-B42D-F4D9C094B9E8}"/>
                </a:ext>
              </a:extLst>
            </p:cNvPr>
            <p:cNvSpPr/>
            <p:nvPr userDrawn="1"/>
          </p:nvSpPr>
          <p:spPr>
            <a:xfrm>
              <a:off x="0" y="286533"/>
              <a:ext cx="12192000" cy="6858000"/>
            </a:xfrm>
            <a:prstGeom prst="rect">
              <a:avLst/>
            </a:prstGeom>
            <a:gradFill flip="none" rotWithShape="1">
              <a:gsLst>
                <a:gs pos="4000">
                  <a:schemeClr val="bg1">
                    <a:lumMod val="95000"/>
                    <a:lumOff val="5000"/>
                    <a:alpha val="97000"/>
                  </a:schemeClr>
                </a:gs>
                <a:gs pos="100000">
                  <a:schemeClr val="bg1">
                    <a:lumMod val="95000"/>
                    <a:lumOff val="5000"/>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2" name="标题 1">
            <a:extLst>
              <a:ext uri="{FF2B5EF4-FFF2-40B4-BE49-F238E27FC236}">
                <a16:creationId xmlns:a16="http://schemas.microsoft.com/office/drawing/2014/main" id="{D95B5B30-EAE6-475D-9E77-B9C4E87F9C88}"/>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6"/>
            <a:ext cx="1388536" cy="206381"/>
          </a:xfrm>
          <a:prstGeom prst="rect">
            <a:avLst/>
          </a:prstGeom>
        </p:spPr>
        <p:txBody>
          <a:bodyPr/>
          <a:lstStyle/>
          <a:p>
            <a:endParaRPr lang="zh-CN" altLang="en-US"/>
          </a:p>
        </p:txBody>
      </p:sp>
      <p:sp>
        <p:nvSpPr>
          <p:cNvPr id="7" name="页脚占位符 6">
            <a:extLst>
              <a:ext uri="{FF2B5EF4-FFF2-40B4-BE49-F238E27FC236}">
                <a16:creationId xmlns:a16="http://schemas.microsoft.com/office/drawing/2014/main" id="{CAC1F83E-F48A-4A82-AEA9-9C5660FBDC25}"/>
              </a:ext>
            </a:extLst>
          </p:cNvPr>
          <p:cNvSpPr>
            <a:spLocks noGrp="1"/>
          </p:cNvSpPr>
          <p:nvPr>
            <p:ph type="ftr" sz="quarter" idx="11"/>
          </p:nvPr>
        </p:nvSpPr>
        <p:spPr>
          <a:xfrm>
            <a:off x="660404" y="6235706"/>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8" name="灯片编号占位符 7">
            <a:extLst>
              <a:ext uri="{FF2B5EF4-FFF2-40B4-BE49-F238E27FC236}">
                <a16:creationId xmlns:a16="http://schemas.microsoft.com/office/drawing/2014/main" id="{1D47482C-BA78-45A4-AAF3-F9A7E84F9DAF}"/>
              </a:ext>
            </a:extLst>
          </p:cNvPr>
          <p:cNvSpPr>
            <a:spLocks noGrp="1"/>
          </p:cNvSpPr>
          <p:nvPr>
            <p:ph type="sldNum" sz="quarter" idx="12"/>
          </p:nvPr>
        </p:nvSpPr>
        <p:spPr>
          <a:xfrm>
            <a:off x="8971305" y="6235706"/>
            <a:ext cx="2547595"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95112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72A6749-9C6D-4DCD-A24E-B5A08663EA6D}"/>
              </a:ext>
            </a:extLst>
          </p:cNvPr>
          <p:cNvGrpSpPr/>
          <p:nvPr userDrawn="1"/>
        </p:nvGrpSpPr>
        <p:grpSpPr>
          <a:xfrm>
            <a:off x="0" y="0"/>
            <a:ext cx="12192000" cy="6858000"/>
            <a:chOff x="0" y="286533"/>
            <a:chExt cx="12192000" cy="6858000"/>
          </a:xfrm>
        </p:grpSpPr>
        <p:pic>
          <p:nvPicPr>
            <p:cNvPr id="3" name="图片 2" descr="图片包含 游戏机, 蓝色&#10;&#10;描述已自动生成">
              <a:extLst>
                <a:ext uri="{FF2B5EF4-FFF2-40B4-BE49-F238E27FC236}">
                  <a16:creationId xmlns:a16="http://schemas.microsoft.com/office/drawing/2014/main" id="{808B8D93-CF07-4139-A5EB-9BAA8A6202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92120"/>
              <a:ext cx="12192000" cy="6846827"/>
            </a:xfrm>
            <a:prstGeom prst="rect">
              <a:avLst/>
            </a:prstGeom>
          </p:spPr>
        </p:pic>
        <p:sp>
          <p:nvSpPr>
            <p:cNvPr id="4" name="矩形 3">
              <a:extLst>
                <a:ext uri="{FF2B5EF4-FFF2-40B4-BE49-F238E27FC236}">
                  <a16:creationId xmlns:a16="http://schemas.microsoft.com/office/drawing/2014/main" id="{EA850005-FBE9-4FE9-9A91-4F8898AE6A27}"/>
                </a:ext>
              </a:extLst>
            </p:cNvPr>
            <p:cNvSpPr/>
            <p:nvPr userDrawn="1"/>
          </p:nvSpPr>
          <p:spPr>
            <a:xfrm>
              <a:off x="0" y="286533"/>
              <a:ext cx="12192000" cy="6858000"/>
            </a:xfrm>
            <a:prstGeom prst="rect">
              <a:avLst/>
            </a:prstGeom>
            <a:gradFill flip="none" rotWithShape="1">
              <a:gsLst>
                <a:gs pos="4000">
                  <a:schemeClr val="bg1">
                    <a:lumMod val="95000"/>
                    <a:lumOff val="5000"/>
                    <a:alpha val="97000"/>
                  </a:schemeClr>
                </a:gs>
                <a:gs pos="100000">
                  <a:schemeClr val="bg1">
                    <a:lumMod val="95000"/>
                    <a:lumOff val="5000"/>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Tree>
    <p:extLst>
      <p:ext uri="{BB962C8B-B14F-4D97-AF65-F5344CB8AC3E}">
        <p14:creationId xmlns:p14="http://schemas.microsoft.com/office/powerpoint/2010/main" val="347217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72A6749-9C6D-4DCD-A24E-B5A08663EA6D}"/>
              </a:ext>
            </a:extLst>
          </p:cNvPr>
          <p:cNvGrpSpPr/>
          <p:nvPr userDrawn="1"/>
        </p:nvGrpSpPr>
        <p:grpSpPr>
          <a:xfrm>
            <a:off x="0" y="0"/>
            <a:ext cx="12192000" cy="6858000"/>
            <a:chOff x="0" y="286533"/>
            <a:chExt cx="12192000" cy="6858000"/>
          </a:xfrm>
        </p:grpSpPr>
        <p:pic>
          <p:nvPicPr>
            <p:cNvPr id="3" name="图片 2" descr="图片包含 游戏机, 蓝色&#10;&#10;描述已自动生成">
              <a:extLst>
                <a:ext uri="{FF2B5EF4-FFF2-40B4-BE49-F238E27FC236}">
                  <a16:creationId xmlns:a16="http://schemas.microsoft.com/office/drawing/2014/main" id="{808B8D93-CF07-4139-A5EB-9BAA8A6202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92120"/>
              <a:ext cx="12192000" cy="6846827"/>
            </a:xfrm>
            <a:prstGeom prst="rect">
              <a:avLst/>
            </a:prstGeom>
          </p:spPr>
        </p:pic>
        <p:sp>
          <p:nvSpPr>
            <p:cNvPr id="4" name="矩形 3">
              <a:extLst>
                <a:ext uri="{FF2B5EF4-FFF2-40B4-BE49-F238E27FC236}">
                  <a16:creationId xmlns:a16="http://schemas.microsoft.com/office/drawing/2014/main" id="{EA850005-FBE9-4FE9-9A91-4F8898AE6A27}"/>
                </a:ext>
              </a:extLst>
            </p:cNvPr>
            <p:cNvSpPr/>
            <p:nvPr userDrawn="1"/>
          </p:nvSpPr>
          <p:spPr>
            <a:xfrm>
              <a:off x="0" y="286533"/>
              <a:ext cx="12192000" cy="6858000"/>
            </a:xfrm>
            <a:prstGeom prst="rect">
              <a:avLst/>
            </a:prstGeom>
            <a:gradFill flip="none" rotWithShape="1">
              <a:gsLst>
                <a:gs pos="4000">
                  <a:schemeClr val="bg1">
                    <a:lumMod val="95000"/>
                    <a:lumOff val="5000"/>
                    <a:alpha val="97000"/>
                  </a:schemeClr>
                </a:gs>
                <a:gs pos="100000">
                  <a:schemeClr val="bg1">
                    <a:lumMod val="95000"/>
                    <a:lumOff val="5000"/>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grpSp>
        <p:nvGrpSpPr>
          <p:cNvPr id="14" name="Group 13">
            <a:extLst>
              <a:ext uri="{FF2B5EF4-FFF2-40B4-BE49-F238E27FC236}">
                <a16:creationId xmlns:a16="http://schemas.microsoft.com/office/drawing/2014/main" id="{398ECB20-568F-664A-5E8C-CF1F956574AF}"/>
              </a:ext>
            </a:extLst>
          </p:cNvPr>
          <p:cNvGrpSpPr/>
          <p:nvPr userDrawn="1"/>
        </p:nvGrpSpPr>
        <p:grpSpPr>
          <a:xfrm>
            <a:off x="195016" y="2139327"/>
            <a:ext cx="6238416" cy="3851559"/>
            <a:chOff x="457200" y="2327637"/>
            <a:chExt cx="6016227" cy="3776378"/>
          </a:xfrm>
        </p:grpSpPr>
        <p:sp>
          <p:nvSpPr>
            <p:cNvPr id="15" name="Rectangle 14">
              <a:extLst>
                <a:ext uri="{FF2B5EF4-FFF2-40B4-BE49-F238E27FC236}">
                  <a16:creationId xmlns:a16="http://schemas.microsoft.com/office/drawing/2014/main" id="{C302B305-81AF-643D-90A5-2CCFEEE8C1AB}"/>
                </a:ext>
              </a:extLst>
            </p:cNvPr>
            <p:cNvSpPr/>
            <p:nvPr userDrawn="1"/>
          </p:nvSpPr>
          <p:spPr>
            <a:xfrm>
              <a:off x="457200" y="2327637"/>
              <a:ext cx="6016227" cy="940579"/>
            </a:xfrm>
            <a:prstGeom prst="rect">
              <a:avLst/>
            </a:prstGeom>
            <a:solidFill>
              <a:srgbClr val="0B1F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endParaRPr lang="en-US" sz="2400" dirty="0">
                <a:solidFill>
                  <a:srgbClr val="FFFFFF"/>
                </a:solidFill>
                <a:latin typeface="Segoe UI Semibold"/>
                <a:ea typeface="Segoe UI" pitchFamily="34" charset="0"/>
                <a:cs typeface="Segoe UI" pitchFamily="34" charset="0"/>
              </a:endParaRPr>
            </a:p>
          </p:txBody>
        </p:sp>
        <p:sp>
          <p:nvSpPr>
            <p:cNvPr id="16" name="Rectangle 15">
              <a:extLst>
                <a:ext uri="{FF2B5EF4-FFF2-40B4-BE49-F238E27FC236}">
                  <a16:creationId xmlns:a16="http://schemas.microsoft.com/office/drawing/2014/main" id="{3FB0BD1C-1FC3-A67E-7865-017FAF4CA683}"/>
                </a:ext>
              </a:extLst>
            </p:cNvPr>
            <p:cNvSpPr/>
            <p:nvPr/>
          </p:nvSpPr>
          <p:spPr>
            <a:xfrm>
              <a:off x="457200" y="3360815"/>
              <a:ext cx="6016227" cy="2743200"/>
            </a:xfrm>
            <a:prstGeom prst="rect">
              <a:avLst/>
            </a:prstGeom>
            <a:solidFill>
              <a:srgbClr val="091A1C"/>
            </a:solid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t" anchorCtr="0">
              <a:noAutofit/>
            </a:bodyPr>
            <a:lstStyle/>
            <a:p>
              <a:pPr marL="0" indent="0" defTabSz="932597">
                <a:spcBef>
                  <a:spcPts val="1224"/>
                </a:spcBef>
                <a:buFont typeface="Arial" panose="020B0604020202020204" pitchFamily="34" charset="0"/>
                <a:buNone/>
                <a:defRPr/>
              </a:pPr>
              <a:endParaRPr lang="en-US" sz="2000" dirty="0">
                <a:latin typeface="Segoe UI"/>
                <a:cs typeface="Segoe UI Semibold" panose="020B0702040204020203" pitchFamily="34" charset="0"/>
              </a:endParaRPr>
            </a:p>
          </p:txBody>
        </p:sp>
      </p:grpSp>
      <p:sp>
        <p:nvSpPr>
          <p:cNvPr id="9" name="Rectangle 8">
            <a:extLst>
              <a:ext uri="{FF2B5EF4-FFF2-40B4-BE49-F238E27FC236}">
                <a16:creationId xmlns:a16="http://schemas.microsoft.com/office/drawing/2014/main" id="{5A30663E-20D6-FD3B-2240-5DAF2002F07E}"/>
              </a:ext>
            </a:extLst>
          </p:cNvPr>
          <p:cNvSpPr/>
          <p:nvPr userDrawn="1"/>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8" name="Freeform: Shape 7">
            <a:extLst>
              <a:ext uri="{FF2B5EF4-FFF2-40B4-BE49-F238E27FC236}">
                <a16:creationId xmlns:a16="http://schemas.microsoft.com/office/drawing/2014/main" id="{34927799-BAB7-CD1C-2E11-0FE8A0220DB1}"/>
              </a:ext>
            </a:extLst>
          </p:cNvPr>
          <p:cNvSpPr/>
          <p:nvPr userDrawn="1"/>
        </p:nvSpPr>
        <p:spPr bwMode="auto">
          <a:xfrm rot="10800000">
            <a:off x="6359585" y="1814700"/>
            <a:ext cx="5832415" cy="4579823"/>
          </a:xfrm>
          <a:custGeom>
            <a:avLst/>
            <a:gdLst>
              <a:gd name="connsiteX0" fmla="*/ 0 w 5360671"/>
              <a:gd name="connsiteY0" fmla="*/ 0 h 4209394"/>
              <a:gd name="connsiteX1" fmla="*/ 5272737 w 5360671"/>
              <a:gd name="connsiteY1" fmla="*/ 0 h 4209394"/>
              <a:gd name="connsiteX2" fmla="*/ 5360671 w 5360671"/>
              <a:gd name="connsiteY2" fmla="*/ 87934 h 4209394"/>
              <a:gd name="connsiteX3" fmla="*/ 5360671 w 5360671"/>
              <a:gd name="connsiteY3" fmla="*/ 4121460 h 4209394"/>
              <a:gd name="connsiteX4" fmla="*/ 5272737 w 5360671"/>
              <a:gd name="connsiteY4" fmla="*/ 4209394 h 4209394"/>
              <a:gd name="connsiteX5" fmla="*/ 0 w 5360671"/>
              <a:gd name="connsiteY5" fmla="*/ 4209394 h 420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0671" h="4209394">
                <a:moveTo>
                  <a:pt x="0" y="0"/>
                </a:moveTo>
                <a:lnTo>
                  <a:pt x="5272737" y="0"/>
                </a:lnTo>
                <a:cubicBezTo>
                  <a:pt x="5321302" y="0"/>
                  <a:pt x="5360671" y="39369"/>
                  <a:pt x="5360671" y="87934"/>
                </a:cubicBezTo>
                <a:lnTo>
                  <a:pt x="5360671" y="4121460"/>
                </a:lnTo>
                <a:cubicBezTo>
                  <a:pt x="5360671" y="4170025"/>
                  <a:pt x="5321302" y="4209394"/>
                  <a:pt x="5272737" y="4209394"/>
                </a:cubicBezTo>
                <a:lnTo>
                  <a:pt x="0" y="4209394"/>
                </a:lnTo>
                <a:close/>
              </a:path>
            </a:pathLst>
          </a:custGeom>
          <a:solidFill>
            <a:srgbClr val="0B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CE79F1EC-D2AE-1A51-26D7-FAE4C3682754}"/>
              </a:ext>
            </a:extLst>
          </p:cNvPr>
          <p:cNvSpPr/>
          <p:nvPr userDrawn="1"/>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13" name="Picture Placeholder 12">
            <a:extLst>
              <a:ext uri="{FF2B5EF4-FFF2-40B4-BE49-F238E27FC236}">
                <a16:creationId xmlns:a16="http://schemas.microsoft.com/office/drawing/2014/main" id="{BEFA8C5A-F7C5-6F3F-511E-14172EDAC7E4}"/>
              </a:ext>
            </a:extLst>
          </p:cNvPr>
          <p:cNvSpPr>
            <a:spLocks noGrp="1"/>
          </p:cNvSpPr>
          <p:nvPr>
            <p:ph type="pic" sz="quarter" idx="10"/>
          </p:nvPr>
        </p:nvSpPr>
        <p:spPr>
          <a:xfrm>
            <a:off x="6604426" y="2082137"/>
            <a:ext cx="5357813" cy="4044950"/>
          </a:xfrm>
          <a:ln w="38100">
            <a:solidFill>
              <a:srgbClr val="01CDFE"/>
            </a:solidFill>
          </a:ln>
        </p:spPr>
        <p:txBody>
          <a:bodyPr/>
          <a:lstStyle/>
          <a:p>
            <a:endParaRPr lang="en-US"/>
          </a:p>
        </p:txBody>
      </p:sp>
    </p:spTree>
    <p:extLst>
      <p:ext uri="{BB962C8B-B14F-4D97-AF65-F5344CB8AC3E}">
        <p14:creationId xmlns:p14="http://schemas.microsoft.com/office/powerpoint/2010/main" val="3263534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72A6749-9C6D-4DCD-A24E-B5A08663EA6D}"/>
              </a:ext>
            </a:extLst>
          </p:cNvPr>
          <p:cNvGrpSpPr/>
          <p:nvPr userDrawn="1"/>
        </p:nvGrpSpPr>
        <p:grpSpPr>
          <a:xfrm>
            <a:off x="0" y="0"/>
            <a:ext cx="12192000" cy="6858000"/>
            <a:chOff x="0" y="286533"/>
            <a:chExt cx="12192000" cy="6858000"/>
          </a:xfrm>
        </p:grpSpPr>
        <p:pic>
          <p:nvPicPr>
            <p:cNvPr id="3" name="图片 2" descr="图片包含 游戏机, 蓝色&#10;&#10;描述已自动生成">
              <a:extLst>
                <a:ext uri="{FF2B5EF4-FFF2-40B4-BE49-F238E27FC236}">
                  <a16:creationId xmlns:a16="http://schemas.microsoft.com/office/drawing/2014/main" id="{808B8D93-CF07-4139-A5EB-9BAA8A6202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92120"/>
              <a:ext cx="12192000" cy="6846827"/>
            </a:xfrm>
            <a:prstGeom prst="rect">
              <a:avLst/>
            </a:prstGeom>
          </p:spPr>
        </p:pic>
        <p:sp>
          <p:nvSpPr>
            <p:cNvPr id="4" name="矩形 3">
              <a:extLst>
                <a:ext uri="{FF2B5EF4-FFF2-40B4-BE49-F238E27FC236}">
                  <a16:creationId xmlns:a16="http://schemas.microsoft.com/office/drawing/2014/main" id="{EA850005-FBE9-4FE9-9A91-4F8898AE6A27}"/>
                </a:ext>
              </a:extLst>
            </p:cNvPr>
            <p:cNvSpPr/>
            <p:nvPr userDrawn="1"/>
          </p:nvSpPr>
          <p:spPr>
            <a:xfrm>
              <a:off x="0" y="286533"/>
              <a:ext cx="12192000" cy="6858000"/>
            </a:xfrm>
            <a:prstGeom prst="rect">
              <a:avLst/>
            </a:prstGeom>
            <a:gradFill flip="none" rotWithShape="1">
              <a:gsLst>
                <a:gs pos="4000">
                  <a:schemeClr val="bg1">
                    <a:lumMod val="95000"/>
                    <a:lumOff val="5000"/>
                    <a:alpha val="97000"/>
                  </a:schemeClr>
                </a:gs>
                <a:gs pos="100000">
                  <a:schemeClr val="bg1">
                    <a:lumMod val="95000"/>
                    <a:lumOff val="5000"/>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grpSp>
        <p:nvGrpSpPr>
          <p:cNvPr id="5" name="Group 4">
            <a:extLst>
              <a:ext uri="{FF2B5EF4-FFF2-40B4-BE49-F238E27FC236}">
                <a16:creationId xmlns:a16="http://schemas.microsoft.com/office/drawing/2014/main" id="{38895764-E47F-CF49-0EC2-F95539470F32}"/>
              </a:ext>
            </a:extLst>
          </p:cNvPr>
          <p:cNvGrpSpPr/>
          <p:nvPr userDrawn="1"/>
        </p:nvGrpSpPr>
        <p:grpSpPr>
          <a:xfrm>
            <a:off x="195016" y="2139326"/>
            <a:ext cx="6238416" cy="3851555"/>
            <a:chOff x="457200" y="2327638"/>
            <a:chExt cx="6016227" cy="3776377"/>
          </a:xfrm>
        </p:grpSpPr>
        <p:sp>
          <p:nvSpPr>
            <p:cNvPr id="6" name="Rectangle 5">
              <a:extLst>
                <a:ext uri="{FF2B5EF4-FFF2-40B4-BE49-F238E27FC236}">
                  <a16:creationId xmlns:a16="http://schemas.microsoft.com/office/drawing/2014/main" id="{EE8CD7EB-D4E4-6143-DF76-F57FE0F2A07A}"/>
                </a:ext>
              </a:extLst>
            </p:cNvPr>
            <p:cNvSpPr/>
            <p:nvPr/>
          </p:nvSpPr>
          <p:spPr>
            <a:xfrm>
              <a:off x="457200" y="2327638"/>
              <a:ext cx="6016227" cy="940579"/>
            </a:xfrm>
            <a:prstGeom prst="rect">
              <a:avLst/>
            </a:prstGeom>
            <a:solidFill>
              <a:srgbClr val="0B1F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a:solidFill>
                    <a:srgbClr val="FFFFFF"/>
                  </a:solidFill>
                  <a:latin typeface="Segoe UI Semibold"/>
                  <a:ea typeface="Segoe UI" pitchFamily="34" charset="0"/>
                  <a:cs typeface="Segoe UI" pitchFamily="34" charset="0"/>
                </a:rPr>
                <a:t>Lorem ipsum </a:t>
              </a:r>
            </a:p>
          </p:txBody>
        </p:sp>
        <p:sp>
          <p:nvSpPr>
            <p:cNvPr id="7" name="Rectangle 6">
              <a:extLst>
                <a:ext uri="{FF2B5EF4-FFF2-40B4-BE49-F238E27FC236}">
                  <a16:creationId xmlns:a16="http://schemas.microsoft.com/office/drawing/2014/main" id="{791810B6-245B-687A-3D14-EC62359F3578}"/>
                </a:ext>
              </a:extLst>
            </p:cNvPr>
            <p:cNvSpPr/>
            <p:nvPr/>
          </p:nvSpPr>
          <p:spPr>
            <a:xfrm>
              <a:off x="457200" y="3360815"/>
              <a:ext cx="6016227" cy="2743200"/>
            </a:xfrm>
            <a:prstGeom prst="rect">
              <a:avLst/>
            </a:prstGeom>
            <a:solidFill>
              <a:srgbClr val="091A1C"/>
            </a:solid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t" anchorCtr="0">
              <a:noAutofit/>
            </a:bodyPr>
            <a:lstStyle/>
            <a:p>
              <a:pPr marL="228600" indent="-228600" defTabSz="932597">
                <a:spcBef>
                  <a:spcPts val="1224"/>
                </a:spcBef>
                <a:buFont typeface="Arial" panose="020B0604020202020204" pitchFamily="34" charset="0"/>
                <a:buChar char="•"/>
                <a:defRPr/>
              </a:pPr>
              <a:r>
                <a:rPr lang="en-US" sz="2000" dirty="0">
                  <a:latin typeface="Segoe UI"/>
                  <a:cs typeface="Segoe UI Semibold" panose="020B0702040204020203" pitchFamily="34" charset="0"/>
                </a:rPr>
                <a:t>Lorem ipsum dolor sit </a:t>
              </a:r>
              <a:r>
                <a:rPr lang="en-US" sz="2000" dirty="0" err="1">
                  <a:latin typeface="Segoe UI"/>
                  <a:cs typeface="Segoe UI Semibold" panose="020B0702040204020203" pitchFamily="34" charset="0"/>
                </a:rPr>
                <a:t>amet</a:t>
              </a:r>
              <a:r>
                <a:rPr lang="en-US" sz="2000" dirty="0">
                  <a:latin typeface="Segoe UI"/>
                  <a:cs typeface="Segoe UI Semibold" panose="020B0702040204020203" pitchFamily="34" charset="0"/>
                </a:rPr>
                <a:t>, </a:t>
              </a:r>
              <a:r>
                <a:rPr lang="en-US" sz="2000" dirty="0" err="1">
                  <a:latin typeface="Segoe UI"/>
                  <a:cs typeface="Segoe UI Semibold" panose="020B0702040204020203" pitchFamily="34" charset="0"/>
                </a:rPr>
                <a:t>consectetuer</a:t>
              </a:r>
              <a:r>
                <a:rPr lang="en-US" sz="2000" dirty="0">
                  <a:latin typeface="Segoe UI"/>
                  <a:cs typeface="Segoe UI Semibold" panose="020B0702040204020203" pitchFamily="34" charset="0"/>
                </a:rPr>
                <a:t> </a:t>
              </a:r>
              <a:r>
                <a:rPr lang="en-US" sz="2000" dirty="0" err="1">
                  <a:latin typeface="Segoe UI"/>
                  <a:cs typeface="Segoe UI Semibold" panose="020B0702040204020203" pitchFamily="34" charset="0"/>
                </a:rPr>
                <a:t>adipiscing</a:t>
              </a:r>
              <a:r>
                <a:rPr lang="en-US" sz="2000" dirty="0">
                  <a:latin typeface="Segoe UI"/>
                  <a:cs typeface="Segoe UI Semibold" panose="020B0702040204020203" pitchFamily="34" charset="0"/>
                </a:rPr>
                <a:t> </a:t>
              </a:r>
              <a:r>
                <a:rPr lang="en-US" sz="2000" dirty="0" err="1">
                  <a:latin typeface="Segoe UI"/>
                  <a:cs typeface="Segoe UI Semibold" panose="020B0702040204020203" pitchFamily="34" charset="0"/>
                </a:rPr>
                <a:t>elit</a:t>
              </a:r>
              <a:r>
                <a:rPr lang="en-US" sz="2000" dirty="0">
                  <a:latin typeface="Segoe UI"/>
                  <a:cs typeface="Segoe UI Semibold" panose="020B0702040204020203" pitchFamily="34" charset="0"/>
                </a:rPr>
                <a:t>. </a:t>
              </a:r>
            </a:p>
            <a:p>
              <a:pPr marL="228600" indent="-228600" defTabSz="932597">
                <a:spcBef>
                  <a:spcPts val="1224"/>
                </a:spcBef>
                <a:buFont typeface="Arial" panose="020B0604020202020204" pitchFamily="34" charset="0"/>
                <a:buChar char="•"/>
                <a:defRPr/>
              </a:pPr>
              <a:r>
                <a:rPr lang="en-US" sz="2000" dirty="0">
                  <a:latin typeface="Segoe UI"/>
                  <a:cs typeface="Segoe UI Semibold" panose="020B0702040204020203" pitchFamily="34" charset="0"/>
                </a:rPr>
                <a:t>Maecenas </a:t>
              </a:r>
              <a:r>
                <a:rPr lang="en-US" sz="2000" dirty="0" err="1">
                  <a:latin typeface="Segoe UI"/>
                  <a:cs typeface="Segoe UI Semibold" panose="020B0702040204020203" pitchFamily="34" charset="0"/>
                </a:rPr>
                <a:t>porttitor</a:t>
              </a:r>
              <a:r>
                <a:rPr lang="en-US" sz="2000" dirty="0">
                  <a:latin typeface="Segoe UI"/>
                  <a:cs typeface="Segoe UI Semibold" panose="020B0702040204020203" pitchFamily="34" charset="0"/>
                </a:rPr>
                <a:t> </a:t>
              </a:r>
              <a:r>
                <a:rPr lang="en-US" sz="2000" dirty="0" err="1">
                  <a:latin typeface="Segoe UI"/>
                  <a:cs typeface="Segoe UI Semibold" panose="020B0702040204020203" pitchFamily="34" charset="0"/>
                </a:rPr>
                <a:t>congue</a:t>
              </a:r>
              <a:r>
                <a:rPr lang="en-US" sz="2000" dirty="0">
                  <a:latin typeface="Segoe UI"/>
                  <a:cs typeface="Segoe UI Semibold" panose="020B0702040204020203" pitchFamily="34" charset="0"/>
                </a:rPr>
                <a:t> </a:t>
              </a:r>
              <a:r>
                <a:rPr lang="en-US" sz="2000" dirty="0" err="1">
                  <a:latin typeface="Segoe UI"/>
                  <a:cs typeface="Segoe UI Semibold" panose="020B0702040204020203" pitchFamily="34" charset="0"/>
                </a:rPr>
                <a:t>massa</a:t>
              </a:r>
              <a:r>
                <a:rPr lang="en-US" sz="2000" dirty="0">
                  <a:latin typeface="Segoe UI"/>
                  <a:cs typeface="Segoe UI Semibold" panose="020B0702040204020203" pitchFamily="34" charset="0"/>
                </a:rPr>
                <a:t>. </a:t>
              </a:r>
            </a:p>
            <a:p>
              <a:pPr marL="228600" indent="-228600" defTabSz="932597">
                <a:spcBef>
                  <a:spcPts val="1224"/>
                </a:spcBef>
                <a:buFont typeface="Arial" panose="020B0604020202020204" pitchFamily="34" charset="0"/>
                <a:buChar char="•"/>
                <a:defRPr/>
              </a:pPr>
              <a:r>
                <a:rPr lang="es-ES" sz="2000" dirty="0" err="1">
                  <a:latin typeface="Segoe UI"/>
                  <a:cs typeface="Segoe UI Semibold" panose="020B0702040204020203" pitchFamily="34" charset="0"/>
                </a:rPr>
                <a:t>Fusce</a:t>
              </a:r>
              <a:r>
                <a:rPr lang="es-ES" sz="2000" dirty="0">
                  <a:latin typeface="Segoe UI"/>
                  <a:cs typeface="Segoe UI Semibold" panose="020B0702040204020203" pitchFamily="34" charset="0"/>
                </a:rPr>
                <a:t> </a:t>
              </a:r>
              <a:r>
                <a:rPr lang="es-ES" sz="2000" dirty="0" err="1">
                  <a:latin typeface="Segoe UI"/>
                  <a:cs typeface="Segoe UI Semibold" panose="020B0702040204020203" pitchFamily="34" charset="0"/>
                </a:rPr>
                <a:t>posuere</a:t>
              </a:r>
              <a:r>
                <a:rPr lang="es-ES" sz="2000" dirty="0">
                  <a:latin typeface="Segoe UI"/>
                  <a:cs typeface="Segoe UI Semibold" panose="020B0702040204020203" pitchFamily="34" charset="0"/>
                </a:rPr>
                <a:t>, magna sed pulvinar </a:t>
              </a:r>
              <a:r>
                <a:rPr lang="es-ES" sz="2000" dirty="0" err="1">
                  <a:latin typeface="Segoe UI"/>
                  <a:cs typeface="Segoe UI Semibold" panose="020B0702040204020203" pitchFamily="34" charset="0"/>
                </a:rPr>
                <a:t>ultricies</a:t>
              </a:r>
              <a:r>
                <a:rPr lang="es-ES" sz="2000" dirty="0">
                  <a:latin typeface="Segoe UI"/>
                  <a:cs typeface="Segoe UI Semibold" panose="020B0702040204020203" pitchFamily="34" charset="0"/>
                </a:rPr>
                <a:t>,</a:t>
              </a:r>
              <a:br>
                <a:rPr lang="es-ES" sz="2000" dirty="0">
                  <a:latin typeface="Segoe UI"/>
                  <a:cs typeface="Segoe UI Semibold" panose="020B0702040204020203" pitchFamily="34" charset="0"/>
                </a:rPr>
              </a:br>
              <a:r>
                <a:rPr lang="es-ES" sz="2000" dirty="0" err="1">
                  <a:latin typeface="Segoe UI"/>
                  <a:cs typeface="Segoe UI Semibold" panose="020B0702040204020203" pitchFamily="34" charset="0"/>
                </a:rPr>
                <a:t>purus</a:t>
              </a:r>
              <a:r>
                <a:rPr lang="es-ES" sz="2000" dirty="0">
                  <a:latin typeface="Segoe UI"/>
                  <a:cs typeface="Segoe UI Semibold" panose="020B0702040204020203" pitchFamily="34" charset="0"/>
                </a:rPr>
                <a:t> </a:t>
              </a:r>
              <a:r>
                <a:rPr lang="es-ES" sz="2000" dirty="0" err="1">
                  <a:latin typeface="Segoe UI"/>
                  <a:cs typeface="Segoe UI Semibold" panose="020B0702040204020203" pitchFamily="34" charset="0"/>
                </a:rPr>
                <a:t>lectus</a:t>
              </a:r>
              <a:endParaRPr lang="en-US" sz="2000" dirty="0">
                <a:latin typeface="Segoe UI"/>
                <a:cs typeface="Segoe UI Semibold" panose="020B0702040204020203" pitchFamily="34" charset="0"/>
              </a:endParaRPr>
            </a:p>
          </p:txBody>
        </p:sp>
      </p:grpSp>
      <p:sp>
        <p:nvSpPr>
          <p:cNvPr id="8" name="Freeform: Shape 7">
            <a:extLst>
              <a:ext uri="{FF2B5EF4-FFF2-40B4-BE49-F238E27FC236}">
                <a16:creationId xmlns:a16="http://schemas.microsoft.com/office/drawing/2014/main" id="{5569FAD4-9275-6A4D-507C-624B5D0B98BA}"/>
              </a:ext>
            </a:extLst>
          </p:cNvPr>
          <p:cNvSpPr/>
          <p:nvPr userDrawn="1"/>
        </p:nvSpPr>
        <p:spPr bwMode="auto">
          <a:xfrm rot="10800000">
            <a:off x="6359585" y="1775192"/>
            <a:ext cx="5832415" cy="4579823"/>
          </a:xfrm>
          <a:custGeom>
            <a:avLst/>
            <a:gdLst>
              <a:gd name="connsiteX0" fmla="*/ 0 w 5360671"/>
              <a:gd name="connsiteY0" fmla="*/ 0 h 4209394"/>
              <a:gd name="connsiteX1" fmla="*/ 5272737 w 5360671"/>
              <a:gd name="connsiteY1" fmla="*/ 0 h 4209394"/>
              <a:gd name="connsiteX2" fmla="*/ 5360671 w 5360671"/>
              <a:gd name="connsiteY2" fmla="*/ 87934 h 4209394"/>
              <a:gd name="connsiteX3" fmla="*/ 5360671 w 5360671"/>
              <a:gd name="connsiteY3" fmla="*/ 4121460 h 4209394"/>
              <a:gd name="connsiteX4" fmla="*/ 5272737 w 5360671"/>
              <a:gd name="connsiteY4" fmla="*/ 4209394 h 4209394"/>
              <a:gd name="connsiteX5" fmla="*/ 0 w 5360671"/>
              <a:gd name="connsiteY5" fmla="*/ 4209394 h 420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0671" h="4209394">
                <a:moveTo>
                  <a:pt x="0" y="0"/>
                </a:moveTo>
                <a:lnTo>
                  <a:pt x="5272737" y="0"/>
                </a:lnTo>
                <a:cubicBezTo>
                  <a:pt x="5321302" y="0"/>
                  <a:pt x="5360671" y="39369"/>
                  <a:pt x="5360671" y="87934"/>
                </a:cubicBezTo>
                <a:lnTo>
                  <a:pt x="5360671" y="4121460"/>
                </a:lnTo>
                <a:cubicBezTo>
                  <a:pt x="5360671" y="4170025"/>
                  <a:pt x="5321302" y="4209394"/>
                  <a:pt x="5272737" y="4209394"/>
                </a:cubicBezTo>
                <a:lnTo>
                  <a:pt x="0" y="4209394"/>
                </a:lnTo>
                <a:close/>
              </a:path>
            </a:pathLst>
          </a:custGeom>
          <a:solidFill>
            <a:srgbClr val="0B24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CD81449-A60F-DC3A-37EF-96A9A602876C}"/>
              </a:ext>
            </a:extLst>
          </p:cNvPr>
          <p:cNvSpPr/>
          <p:nvPr userDrawn="1"/>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10" name="Rectangle 9">
            <a:extLst>
              <a:ext uri="{FF2B5EF4-FFF2-40B4-BE49-F238E27FC236}">
                <a16:creationId xmlns:a16="http://schemas.microsoft.com/office/drawing/2014/main" id="{1783875D-2C42-32DB-9490-1EAB6F107AF4}"/>
              </a:ext>
            </a:extLst>
          </p:cNvPr>
          <p:cNvSpPr/>
          <p:nvPr userDrawn="1"/>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11" name="Rectangle 10">
            <a:extLst>
              <a:ext uri="{FF2B5EF4-FFF2-40B4-BE49-F238E27FC236}">
                <a16:creationId xmlns:a16="http://schemas.microsoft.com/office/drawing/2014/main" id="{2A993E82-D1DE-671E-7DE1-019729FC37E1}"/>
              </a:ext>
            </a:extLst>
          </p:cNvPr>
          <p:cNvSpPr/>
          <p:nvPr userDrawn="1"/>
        </p:nvSpPr>
        <p:spPr bwMode="auto">
          <a:xfrm>
            <a:off x="6604145" y="1988057"/>
            <a:ext cx="5587855" cy="413454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a:solidFill>
                  <a:srgbClr val="243A5E"/>
                </a:solidFill>
                <a:latin typeface="Segoe UI"/>
                <a:ea typeface="Segoe UI" pitchFamily="34" charset="0"/>
                <a:cs typeface="Segoe UI" pitchFamily="34" charset="0"/>
              </a:rPr>
              <a:t>Place holder for screenshots/Images</a:t>
            </a:r>
          </a:p>
        </p:txBody>
      </p:sp>
      <p:sp>
        <p:nvSpPr>
          <p:cNvPr id="12" name="Title 1">
            <a:extLst>
              <a:ext uri="{FF2B5EF4-FFF2-40B4-BE49-F238E27FC236}">
                <a16:creationId xmlns:a16="http://schemas.microsoft.com/office/drawing/2014/main" id="{E0DF34AB-6218-AFD4-926A-76E110700B32}"/>
              </a:ext>
            </a:extLst>
          </p:cNvPr>
          <p:cNvSpPr txBox="1">
            <a:spLocks/>
          </p:cNvSpPr>
          <p:nvPr userDrawn="1"/>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&gt;Force Multipliers</a:t>
            </a:r>
          </a:p>
        </p:txBody>
      </p:sp>
      <p:sp>
        <p:nvSpPr>
          <p:cNvPr id="14" name="Picture Placeholder 13">
            <a:extLst>
              <a:ext uri="{FF2B5EF4-FFF2-40B4-BE49-F238E27FC236}">
                <a16:creationId xmlns:a16="http://schemas.microsoft.com/office/drawing/2014/main" id="{9E616573-3BE2-AC1E-EB76-DC4B94375E05}"/>
              </a:ext>
            </a:extLst>
          </p:cNvPr>
          <p:cNvSpPr>
            <a:spLocks noGrp="1"/>
          </p:cNvSpPr>
          <p:nvPr>
            <p:ph type="pic" sz="quarter" idx="10"/>
          </p:nvPr>
        </p:nvSpPr>
        <p:spPr>
          <a:xfrm>
            <a:off x="6604000" y="1987550"/>
            <a:ext cx="5588000" cy="4135438"/>
          </a:xfrm>
        </p:spPr>
        <p:txBody>
          <a:bodyPr/>
          <a:lstStyle/>
          <a:p>
            <a:endParaRPr lang="en-US" dirty="0"/>
          </a:p>
        </p:txBody>
      </p:sp>
    </p:spTree>
    <p:extLst>
      <p:ext uri="{BB962C8B-B14F-4D97-AF65-F5344CB8AC3E}">
        <p14:creationId xmlns:p14="http://schemas.microsoft.com/office/powerpoint/2010/main" val="323171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with Venn Diagram, Dark backgroun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4E113C03-2A68-A5C2-CFCD-C27108AD5F57}"/>
              </a:ext>
            </a:extLst>
          </p:cNvPr>
          <p:cNvGrpSpPr/>
          <p:nvPr userDrawn="1"/>
        </p:nvGrpSpPr>
        <p:grpSpPr>
          <a:xfrm>
            <a:off x="44624" y="25898"/>
            <a:ext cx="12147376" cy="6832102"/>
            <a:chOff x="0" y="286533"/>
            <a:chExt cx="12192000" cy="6858000"/>
          </a:xfrm>
        </p:grpSpPr>
        <p:pic>
          <p:nvPicPr>
            <p:cNvPr id="4" name="图片 2" descr="图片包含 游戏机, 蓝色&#10;&#10;描述已自动生成">
              <a:extLst>
                <a:ext uri="{FF2B5EF4-FFF2-40B4-BE49-F238E27FC236}">
                  <a16:creationId xmlns:a16="http://schemas.microsoft.com/office/drawing/2014/main" id="{B8835A2E-CDF9-3EA6-F259-1094E8C47C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92120"/>
              <a:ext cx="12192000" cy="6846827"/>
            </a:xfrm>
            <a:prstGeom prst="rect">
              <a:avLst/>
            </a:prstGeom>
          </p:spPr>
        </p:pic>
        <p:sp>
          <p:nvSpPr>
            <p:cNvPr id="5" name="矩形 3">
              <a:extLst>
                <a:ext uri="{FF2B5EF4-FFF2-40B4-BE49-F238E27FC236}">
                  <a16:creationId xmlns:a16="http://schemas.microsoft.com/office/drawing/2014/main" id="{F3D569A2-9573-47E6-5802-9E48688CBF32}"/>
                </a:ext>
              </a:extLst>
            </p:cNvPr>
            <p:cNvSpPr/>
            <p:nvPr userDrawn="1"/>
          </p:nvSpPr>
          <p:spPr>
            <a:xfrm>
              <a:off x="0" y="286533"/>
              <a:ext cx="12192000" cy="6858000"/>
            </a:xfrm>
            <a:prstGeom prst="rect">
              <a:avLst/>
            </a:prstGeom>
            <a:gradFill flip="none" rotWithShape="1">
              <a:gsLst>
                <a:gs pos="4000">
                  <a:schemeClr val="bg1">
                    <a:lumMod val="95000"/>
                    <a:lumOff val="5000"/>
                    <a:alpha val="97000"/>
                  </a:schemeClr>
                </a:gs>
                <a:gs pos="100000">
                  <a:schemeClr val="bg1">
                    <a:lumMod val="95000"/>
                    <a:lumOff val="5000"/>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grpSp>
        <p:nvGrpSpPr>
          <p:cNvPr id="2" name="Group 1">
            <a:extLst>
              <a:ext uri="{FF2B5EF4-FFF2-40B4-BE49-F238E27FC236}">
                <a16:creationId xmlns:a16="http://schemas.microsoft.com/office/drawing/2014/main" id="{BB16031F-C6AF-02EB-4B0D-B7DD595E4908}"/>
              </a:ext>
              <a:ext uri="{C183D7F6-B498-43B3-948B-1728B52AA6E4}">
                <adec:decorative xmlns:adec="http://schemas.microsoft.com/office/drawing/2017/decorative" val="1"/>
              </a:ext>
            </a:extLst>
          </p:cNvPr>
          <p:cNvGrpSpPr/>
          <p:nvPr userDrawn="1"/>
        </p:nvGrpSpPr>
        <p:grpSpPr>
          <a:xfrm>
            <a:off x="606165" y="1406774"/>
            <a:ext cx="10993698" cy="4865438"/>
            <a:chOff x="606165" y="1406774"/>
            <a:chExt cx="10993698" cy="4865438"/>
          </a:xfrm>
        </p:grpSpPr>
        <p:sp>
          <p:nvSpPr>
            <p:cNvPr id="45" name="Rectangle: Rounded Corners 44">
              <a:extLst>
                <a:ext uri="{FF2B5EF4-FFF2-40B4-BE49-F238E27FC236}">
                  <a16:creationId xmlns:a16="http://schemas.microsoft.com/office/drawing/2014/main" id="{C769AB16-2561-4903-460A-C0F075BC3673}"/>
                </a:ext>
              </a:extLst>
            </p:cNvPr>
            <p:cNvSpPr/>
            <p:nvPr userDrawn="1"/>
          </p:nvSpPr>
          <p:spPr bwMode="auto">
            <a:xfrm>
              <a:off x="6578600" y="1406774"/>
              <a:ext cx="5021263" cy="4865438"/>
            </a:xfrm>
            <a:prstGeom prst="roundRect">
              <a:avLst>
                <a:gd name="adj" fmla="val 3130"/>
              </a:avLst>
            </a:prstGeom>
            <a:solidFill>
              <a:srgbClr val="0B1F23"/>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err="1">
                <a:solidFill>
                  <a:srgbClr val="CC66FF"/>
                </a:solidFill>
              </a:endParaRPr>
            </a:p>
          </p:txBody>
        </p:sp>
        <p:cxnSp>
          <p:nvCxnSpPr>
            <p:cNvPr id="46" name="Straight Connector 45">
              <a:extLst>
                <a:ext uri="{FF2B5EF4-FFF2-40B4-BE49-F238E27FC236}">
                  <a16:creationId xmlns:a16="http://schemas.microsoft.com/office/drawing/2014/main" id="{D7E5FAF2-F40E-D251-6528-589EA203CD56}"/>
                </a:ext>
              </a:extLst>
            </p:cNvPr>
            <p:cNvCxnSpPr>
              <a:cxnSpLocks/>
            </p:cNvCxnSpPr>
            <p:nvPr userDrawn="1"/>
          </p:nvCxnSpPr>
          <p:spPr>
            <a:xfrm flipV="1">
              <a:off x="7500203" y="1553827"/>
              <a:ext cx="0" cy="4571333"/>
            </a:xfrm>
            <a:prstGeom prst="line">
              <a:avLst/>
            </a:prstGeom>
            <a:ln w="3175">
              <a:solidFill>
                <a:schemeClr val="tx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191352-10E4-65DF-CB4F-6C20CE3FFFF0}"/>
                </a:ext>
              </a:extLst>
            </p:cNvPr>
            <p:cNvCxnSpPr>
              <a:cxnSpLocks/>
            </p:cNvCxnSpPr>
            <p:nvPr userDrawn="1"/>
          </p:nvCxnSpPr>
          <p:spPr>
            <a:xfrm rot="16200000" flipH="1" flipV="1">
              <a:off x="7225883" y="1993290"/>
              <a:ext cx="54864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4C3F416-7865-BCFC-E014-2401B83E2A71}"/>
                </a:ext>
              </a:extLst>
            </p:cNvPr>
            <p:cNvCxnSpPr>
              <a:cxnSpLocks/>
            </p:cNvCxnSpPr>
            <p:nvPr userDrawn="1"/>
          </p:nvCxnSpPr>
          <p:spPr>
            <a:xfrm rot="16200000" flipH="1" flipV="1">
              <a:off x="7225883" y="3550650"/>
              <a:ext cx="54864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C5C907-1AD6-55B0-692B-F3F0A90A4199}"/>
                </a:ext>
              </a:extLst>
            </p:cNvPr>
            <p:cNvCxnSpPr>
              <a:cxnSpLocks/>
            </p:cNvCxnSpPr>
            <p:nvPr userDrawn="1"/>
          </p:nvCxnSpPr>
          <p:spPr>
            <a:xfrm rot="16200000" flipH="1" flipV="1">
              <a:off x="7225883" y="5108008"/>
              <a:ext cx="548640" cy="0"/>
            </a:xfrm>
            <a:prstGeom prst="line">
              <a:avLst/>
            </a:prstGeom>
            <a:ln w="25400" cap="rnd">
              <a:solidFill>
                <a:srgbClr val="01CDFE"/>
              </a:solidFill>
              <a:round/>
            </a:ln>
            <a:effectLst>
              <a:outerShdw blurRad="190500" dist="38100" dir="8100000" algn="tr" rotWithShape="0">
                <a:prstClr val="black">
                  <a:alpha val="23000"/>
                </a:prstClr>
              </a:outerShdw>
            </a:effectLst>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258A0305-10E3-5263-DEA3-4035B6A496F3}"/>
                </a:ext>
              </a:extLst>
            </p:cNvPr>
            <p:cNvSpPr/>
            <p:nvPr userDrawn="1"/>
          </p:nvSpPr>
          <p:spPr>
            <a:xfrm>
              <a:off x="701650" y="1573698"/>
              <a:ext cx="4811830" cy="4531592"/>
            </a:xfrm>
            <a:custGeom>
              <a:avLst/>
              <a:gdLst>
                <a:gd name="connsiteX0" fmla="*/ 2194687 w 4389374"/>
                <a:gd name="connsiteY0" fmla="*/ 0 h 4133740"/>
                <a:gd name="connsiteX1" fmla="*/ 3435339 w 4389374"/>
                <a:gd name="connsiteY1" fmla="*/ 1240652 h 4133740"/>
                <a:gd name="connsiteX2" fmla="*/ 3360056 w 4389374"/>
                <a:gd name="connsiteY2" fmla="*/ 1667229 h 4133740"/>
                <a:gd name="connsiteX3" fmla="*/ 3358295 w 4389374"/>
                <a:gd name="connsiteY3" fmla="*/ 1671467 h 4133740"/>
                <a:gd name="connsiteX4" fmla="*/ 3398756 w 4389374"/>
                <a:gd name="connsiteY4" fmla="*/ 1677642 h 4133740"/>
                <a:gd name="connsiteX5" fmla="*/ 4389374 w 4389374"/>
                <a:gd name="connsiteY5" fmla="*/ 2893088 h 4133740"/>
                <a:gd name="connsiteX6" fmla="*/ 3148722 w 4389374"/>
                <a:gd name="connsiteY6" fmla="*/ 4133740 h 4133740"/>
                <a:gd name="connsiteX7" fmla="*/ 2271449 w 4389374"/>
                <a:gd name="connsiteY7" fmla="*/ 3770361 h 4133740"/>
                <a:gd name="connsiteX8" fmla="*/ 2194687 w 4389374"/>
                <a:gd name="connsiteY8" fmla="*/ 3685902 h 4133740"/>
                <a:gd name="connsiteX9" fmla="*/ 2117925 w 4389374"/>
                <a:gd name="connsiteY9" fmla="*/ 3770361 h 4133740"/>
                <a:gd name="connsiteX10" fmla="*/ 1240652 w 4389374"/>
                <a:gd name="connsiteY10" fmla="*/ 4133740 h 4133740"/>
                <a:gd name="connsiteX11" fmla="*/ 0 w 4389374"/>
                <a:gd name="connsiteY11" fmla="*/ 2893088 h 4133740"/>
                <a:gd name="connsiteX12" fmla="*/ 990617 w 4389374"/>
                <a:gd name="connsiteY12" fmla="*/ 1677642 h 4133740"/>
                <a:gd name="connsiteX13" fmla="*/ 1032389 w 4389374"/>
                <a:gd name="connsiteY13" fmla="*/ 1671267 h 4133740"/>
                <a:gd name="connsiteX14" fmla="*/ 1009812 w 4389374"/>
                <a:gd name="connsiteY14" fmla="*/ 1609584 h 4133740"/>
                <a:gd name="connsiteX15" fmla="*/ 954035 w 4389374"/>
                <a:gd name="connsiteY15" fmla="*/ 1240652 h 4133740"/>
                <a:gd name="connsiteX16" fmla="*/ 2194687 w 4389374"/>
                <a:gd name="connsiteY16" fmla="*/ 0 h 413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9374" h="4133740">
                  <a:moveTo>
                    <a:pt x="2194687" y="0"/>
                  </a:moveTo>
                  <a:cubicBezTo>
                    <a:pt x="2879879" y="0"/>
                    <a:pt x="3435339" y="555459"/>
                    <a:pt x="3435339" y="1240652"/>
                  </a:cubicBezTo>
                  <a:cubicBezTo>
                    <a:pt x="3435339" y="1390538"/>
                    <a:pt x="3408759" y="1534216"/>
                    <a:pt x="3360056" y="1667229"/>
                  </a:cubicBezTo>
                  <a:lnTo>
                    <a:pt x="3358295" y="1671467"/>
                  </a:lnTo>
                  <a:lnTo>
                    <a:pt x="3398756" y="1677642"/>
                  </a:lnTo>
                  <a:cubicBezTo>
                    <a:pt x="3964100" y="1793328"/>
                    <a:pt x="4389374" y="2293544"/>
                    <a:pt x="4389374" y="2893088"/>
                  </a:cubicBezTo>
                  <a:cubicBezTo>
                    <a:pt x="4389374" y="3578280"/>
                    <a:pt x="3833914" y="4133740"/>
                    <a:pt x="3148722" y="4133740"/>
                  </a:cubicBezTo>
                  <a:cubicBezTo>
                    <a:pt x="2806126" y="4133740"/>
                    <a:pt x="2495963" y="3994875"/>
                    <a:pt x="2271449" y="3770361"/>
                  </a:cubicBezTo>
                  <a:lnTo>
                    <a:pt x="2194687" y="3685902"/>
                  </a:lnTo>
                  <a:lnTo>
                    <a:pt x="2117925" y="3770361"/>
                  </a:lnTo>
                  <a:cubicBezTo>
                    <a:pt x="1893411" y="3994875"/>
                    <a:pt x="1583248" y="4133740"/>
                    <a:pt x="1240652" y="4133740"/>
                  </a:cubicBezTo>
                  <a:cubicBezTo>
                    <a:pt x="555459" y="4133740"/>
                    <a:pt x="0" y="3578280"/>
                    <a:pt x="0" y="2893088"/>
                  </a:cubicBezTo>
                  <a:cubicBezTo>
                    <a:pt x="0" y="2293544"/>
                    <a:pt x="425274" y="1793328"/>
                    <a:pt x="990617" y="1677642"/>
                  </a:cubicBezTo>
                  <a:lnTo>
                    <a:pt x="1032389" y="1671267"/>
                  </a:lnTo>
                  <a:lnTo>
                    <a:pt x="1009812" y="1609584"/>
                  </a:lnTo>
                  <a:cubicBezTo>
                    <a:pt x="973563" y="1493038"/>
                    <a:pt x="954035" y="1369126"/>
                    <a:pt x="954035" y="1240652"/>
                  </a:cubicBezTo>
                  <a:cubicBezTo>
                    <a:pt x="954035" y="555459"/>
                    <a:pt x="1509494" y="0"/>
                    <a:pt x="2194687" y="0"/>
                  </a:cubicBezTo>
                  <a:close/>
                </a:path>
              </a:pathLst>
            </a:custGeom>
            <a:solidFill>
              <a:srgbClr val="121516"/>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57" name="Freeform: Shape 56">
              <a:extLst>
                <a:ext uri="{FF2B5EF4-FFF2-40B4-BE49-F238E27FC236}">
                  <a16:creationId xmlns:a16="http://schemas.microsoft.com/office/drawing/2014/main" id="{214A146C-5A29-615D-9173-74DA10822BD2}"/>
                </a:ext>
              </a:extLst>
            </p:cNvPr>
            <p:cNvSpPr/>
            <p:nvPr userDrawn="1"/>
          </p:nvSpPr>
          <p:spPr>
            <a:xfrm>
              <a:off x="1842989" y="1669181"/>
              <a:ext cx="2529149" cy="2529149"/>
            </a:xfrm>
            <a:custGeom>
              <a:avLst/>
              <a:gdLst>
                <a:gd name="connsiteX0" fmla="*/ 0 w 1664229"/>
                <a:gd name="connsiteY0" fmla="*/ 832115 h 1664229"/>
                <a:gd name="connsiteX1" fmla="*/ 832115 w 1664229"/>
                <a:gd name="connsiteY1" fmla="*/ 0 h 1664229"/>
                <a:gd name="connsiteX2" fmla="*/ 1664230 w 1664229"/>
                <a:gd name="connsiteY2" fmla="*/ 832115 h 1664229"/>
                <a:gd name="connsiteX3" fmla="*/ 832115 w 1664229"/>
                <a:gd name="connsiteY3" fmla="*/ 1664230 h 1664229"/>
                <a:gd name="connsiteX4" fmla="*/ 0 w 1664229"/>
                <a:gd name="connsiteY4" fmla="*/ 832115 h 1664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229" h="1664229">
                  <a:moveTo>
                    <a:pt x="0" y="832115"/>
                  </a:moveTo>
                  <a:cubicBezTo>
                    <a:pt x="0" y="372551"/>
                    <a:pt x="372551" y="0"/>
                    <a:pt x="832115" y="0"/>
                  </a:cubicBezTo>
                  <a:cubicBezTo>
                    <a:pt x="1291679" y="0"/>
                    <a:pt x="1664230" y="372551"/>
                    <a:pt x="1664230" y="832115"/>
                  </a:cubicBezTo>
                  <a:cubicBezTo>
                    <a:pt x="1664230" y="1291679"/>
                    <a:pt x="1291679" y="1664230"/>
                    <a:pt x="832115" y="1664230"/>
                  </a:cubicBezTo>
                  <a:cubicBezTo>
                    <a:pt x="372551" y="1664230"/>
                    <a:pt x="0" y="1291679"/>
                    <a:pt x="0" y="832115"/>
                  </a:cubicBezTo>
                  <a:close/>
                </a:path>
              </a:pathLst>
            </a:custGeom>
            <a:solidFill>
              <a:srgbClr val="091A1C"/>
            </a:solidFill>
            <a:ln w="19050">
              <a:solidFill>
                <a:srgbClr val="01CDFE"/>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58" name="Freeform: Shape 57">
              <a:extLst>
                <a:ext uri="{FF2B5EF4-FFF2-40B4-BE49-F238E27FC236}">
                  <a16:creationId xmlns:a16="http://schemas.microsoft.com/office/drawing/2014/main" id="{9CBBB97E-90A7-F728-F9B4-3734E0BC0279}"/>
                </a:ext>
              </a:extLst>
            </p:cNvPr>
            <p:cNvSpPr/>
            <p:nvPr userDrawn="1"/>
          </p:nvSpPr>
          <p:spPr>
            <a:xfrm>
              <a:off x="2888845" y="3480656"/>
              <a:ext cx="2529149" cy="2529149"/>
            </a:xfrm>
            <a:custGeom>
              <a:avLst/>
              <a:gdLst>
                <a:gd name="connsiteX0" fmla="*/ 0 w 1664229"/>
                <a:gd name="connsiteY0" fmla="*/ 832115 h 1664229"/>
                <a:gd name="connsiteX1" fmla="*/ 832115 w 1664229"/>
                <a:gd name="connsiteY1" fmla="*/ 0 h 1664229"/>
                <a:gd name="connsiteX2" fmla="*/ 1664230 w 1664229"/>
                <a:gd name="connsiteY2" fmla="*/ 832115 h 1664229"/>
                <a:gd name="connsiteX3" fmla="*/ 832115 w 1664229"/>
                <a:gd name="connsiteY3" fmla="*/ 1664230 h 1664229"/>
                <a:gd name="connsiteX4" fmla="*/ 0 w 1664229"/>
                <a:gd name="connsiteY4" fmla="*/ 832115 h 1664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229" h="1664229">
                  <a:moveTo>
                    <a:pt x="0" y="832115"/>
                  </a:moveTo>
                  <a:cubicBezTo>
                    <a:pt x="0" y="372551"/>
                    <a:pt x="372551" y="0"/>
                    <a:pt x="832115" y="0"/>
                  </a:cubicBezTo>
                  <a:cubicBezTo>
                    <a:pt x="1291679" y="0"/>
                    <a:pt x="1664230" y="372551"/>
                    <a:pt x="1664230" y="832115"/>
                  </a:cubicBezTo>
                  <a:cubicBezTo>
                    <a:pt x="1664230" y="1291679"/>
                    <a:pt x="1291679" y="1664230"/>
                    <a:pt x="832115" y="1664230"/>
                  </a:cubicBezTo>
                  <a:cubicBezTo>
                    <a:pt x="372551" y="1664230"/>
                    <a:pt x="0" y="1291679"/>
                    <a:pt x="0" y="832115"/>
                  </a:cubicBezTo>
                  <a:close/>
                </a:path>
              </a:pathLst>
            </a:custGeom>
            <a:solidFill>
              <a:srgbClr val="0A1C1F"/>
            </a:solidFill>
            <a:ln w="19050">
              <a:solidFill>
                <a:srgbClr val="01CDFE"/>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59" name="Freeform: Shape 58">
              <a:extLst>
                <a:ext uri="{FF2B5EF4-FFF2-40B4-BE49-F238E27FC236}">
                  <a16:creationId xmlns:a16="http://schemas.microsoft.com/office/drawing/2014/main" id="{B11968FE-FD81-63F6-FC70-BEBB1AF97DA3}"/>
                </a:ext>
              </a:extLst>
            </p:cNvPr>
            <p:cNvSpPr/>
            <p:nvPr userDrawn="1"/>
          </p:nvSpPr>
          <p:spPr>
            <a:xfrm>
              <a:off x="797133" y="3480656"/>
              <a:ext cx="2529149" cy="2529149"/>
            </a:xfrm>
            <a:custGeom>
              <a:avLst/>
              <a:gdLst>
                <a:gd name="connsiteX0" fmla="*/ 0 w 1664229"/>
                <a:gd name="connsiteY0" fmla="*/ 832115 h 1664229"/>
                <a:gd name="connsiteX1" fmla="*/ 832115 w 1664229"/>
                <a:gd name="connsiteY1" fmla="*/ 0 h 1664229"/>
                <a:gd name="connsiteX2" fmla="*/ 1664230 w 1664229"/>
                <a:gd name="connsiteY2" fmla="*/ 832115 h 1664229"/>
                <a:gd name="connsiteX3" fmla="*/ 832115 w 1664229"/>
                <a:gd name="connsiteY3" fmla="*/ 1664230 h 1664229"/>
                <a:gd name="connsiteX4" fmla="*/ 0 w 1664229"/>
                <a:gd name="connsiteY4" fmla="*/ 832115 h 1664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229" h="1664229">
                  <a:moveTo>
                    <a:pt x="0" y="832115"/>
                  </a:moveTo>
                  <a:cubicBezTo>
                    <a:pt x="0" y="372551"/>
                    <a:pt x="372551" y="0"/>
                    <a:pt x="832115" y="0"/>
                  </a:cubicBezTo>
                  <a:cubicBezTo>
                    <a:pt x="1291679" y="0"/>
                    <a:pt x="1664230" y="372551"/>
                    <a:pt x="1664230" y="832115"/>
                  </a:cubicBezTo>
                  <a:cubicBezTo>
                    <a:pt x="1664230" y="1291679"/>
                    <a:pt x="1291679" y="1664230"/>
                    <a:pt x="832115" y="1664230"/>
                  </a:cubicBezTo>
                  <a:cubicBezTo>
                    <a:pt x="372551" y="1664230"/>
                    <a:pt x="0" y="1291679"/>
                    <a:pt x="0" y="832115"/>
                  </a:cubicBezTo>
                  <a:close/>
                </a:path>
              </a:pathLst>
            </a:custGeom>
            <a:solidFill>
              <a:srgbClr val="0A1C1F"/>
            </a:solidFill>
            <a:ln w="19050">
              <a:solidFill>
                <a:srgbClr val="01CDFE"/>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60" name="Freeform: Shape 59">
              <a:extLst>
                <a:ext uri="{FF2B5EF4-FFF2-40B4-BE49-F238E27FC236}">
                  <a16:creationId xmlns:a16="http://schemas.microsoft.com/office/drawing/2014/main" id="{27674F74-1024-A8C5-0D9F-9CA360F09EC5}"/>
                </a:ext>
              </a:extLst>
            </p:cNvPr>
            <p:cNvSpPr/>
            <p:nvPr userDrawn="1"/>
          </p:nvSpPr>
          <p:spPr>
            <a:xfrm>
              <a:off x="2421056" y="3454898"/>
              <a:ext cx="1373016" cy="1373014"/>
            </a:xfrm>
            <a:custGeom>
              <a:avLst/>
              <a:gdLst>
                <a:gd name="connsiteX0" fmla="*/ 0 w 3328458"/>
                <a:gd name="connsiteY0" fmla="*/ 1664229 h 3328458"/>
                <a:gd name="connsiteX1" fmla="*/ 1664229 w 3328458"/>
                <a:gd name="connsiteY1" fmla="*/ 0 h 3328458"/>
                <a:gd name="connsiteX2" fmla="*/ 3328458 w 3328458"/>
                <a:gd name="connsiteY2" fmla="*/ 1664229 h 3328458"/>
                <a:gd name="connsiteX3" fmla="*/ 1664229 w 3328458"/>
                <a:gd name="connsiteY3" fmla="*/ 3328458 h 3328458"/>
                <a:gd name="connsiteX4" fmla="*/ 0 w 3328458"/>
                <a:gd name="connsiteY4" fmla="*/ 1664229 h 332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458" h="3328458">
                  <a:moveTo>
                    <a:pt x="0" y="1664229"/>
                  </a:moveTo>
                  <a:cubicBezTo>
                    <a:pt x="0" y="745101"/>
                    <a:pt x="745101" y="0"/>
                    <a:pt x="1664229" y="0"/>
                  </a:cubicBezTo>
                  <a:cubicBezTo>
                    <a:pt x="2583357" y="0"/>
                    <a:pt x="3328458" y="745101"/>
                    <a:pt x="3328458" y="1664229"/>
                  </a:cubicBezTo>
                  <a:cubicBezTo>
                    <a:pt x="3328458" y="2583357"/>
                    <a:pt x="2583357" y="3328458"/>
                    <a:pt x="1664229" y="3328458"/>
                  </a:cubicBezTo>
                  <a:cubicBezTo>
                    <a:pt x="745101" y="3328458"/>
                    <a:pt x="0" y="2583357"/>
                    <a:pt x="0" y="1664229"/>
                  </a:cubicBezTo>
                  <a:close/>
                </a:path>
              </a:pathLst>
            </a:custGeom>
            <a:solidFill>
              <a:srgbClr val="0B1F23"/>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dirty="0">
                <a:solidFill>
                  <a:srgbClr val="CC66FF"/>
                </a:solidFill>
              </a:endParaRPr>
            </a:p>
          </p:txBody>
        </p:sp>
        <p:sp>
          <p:nvSpPr>
            <p:cNvPr id="61" name="Freeform 40_1">
              <a:extLst>
                <a:ext uri="{FF2B5EF4-FFF2-40B4-BE49-F238E27FC236}">
                  <a16:creationId xmlns:a16="http://schemas.microsoft.com/office/drawing/2014/main" id="{431CC801-0C99-E6E9-10F3-3845225CB878}"/>
                </a:ext>
              </a:extLst>
            </p:cNvPr>
            <p:cNvSpPr/>
            <p:nvPr userDrawn="1"/>
          </p:nvSpPr>
          <p:spPr>
            <a:xfrm>
              <a:off x="2517713" y="3551555"/>
              <a:ext cx="1179702" cy="1179700"/>
            </a:xfrm>
            <a:custGeom>
              <a:avLst/>
              <a:gdLst>
                <a:gd name="connsiteX0" fmla="*/ 0 w 3328458"/>
                <a:gd name="connsiteY0" fmla="*/ 1664229 h 3328458"/>
                <a:gd name="connsiteX1" fmla="*/ 1664229 w 3328458"/>
                <a:gd name="connsiteY1" fmla="*/ 0 h 3328458"/>
                <a:gd name="connsiteX2" fmla="*/ 3328458 w 3328458"/>
                <a:gd name="connsiteY2" fmla="*/ 1664229 h 3328458"/>
                <a:gd name="connsiteX3" fmla="*/ 1664229 w 3328458"/>
                <a:gd name="connsiteY3" fmla="*/ 3328458 h 3328458"/>
                <a:gd name="connsiteX4" fmla="*/ 0 w 3328458"/>
                <a:gd name="connsiteY4" fmla="*/ 1664229 h 332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458" h="3328458">
                  <a:moveTo>
                    <a:pt x="0" y="1664229"/>
                  </a:moveTo>
                  <a:cubicBezTo>
                    <a:pt x="0" y="745101"/>
                    <a:pt x="745101" y="0"/>
                    <a:pt x="1664229" y="0"/>
                  </a:cubicBezTo>
                  <a:cubicBezTo>
                    <a:pt x="2583357" y="0"/>
                    <a:pt x="3328458" y="745101"/>
                    <a:pt x="3328458" y="1664229"/>
                  </a:cubicBezTo>
                  <a:cubicBezTo>
                    <a:pt x="3328458" y="2583357"/>
                    <a:pt x="2583357" y="3328458"/>
                    <a:pt x="1664229" y="3328458"/>
                  </a:cubicBezTo>
                  <a:cubicBezTo>
                    <a:pt x="745101" y="3328458"/>
                    <a:pt x="0" y="2583357"/>
                    <a:pt x="0" y="1664229"/>
                  </a:cubicBezTo>
                  <a:close/>
                </a:path>
              </a:pathLst>
            </a:custGeom>
            <a:solidFill>
              <a:schemeClr val="tx2">
                <a:lumMod val="10000"/>
              </a:scheme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62" name="Freeform: Shape 61">
              <a:extLst>
                <a:ext uri="{FF2B5EF4-FFF2-40B4-BE49-F238E27FC236}">
                  <a16:creationId xmlns:a16="http://schemas.microsoft.com/office/drawing/2014/main" id="{40407436-C2DF-BD66-E440-90B63C303F3C}"/>
                </a:ext>
              </a:extLst>
            </p:cNvPr>
            <p:cNvSpPr/>
            <p:nvPr userDrawn="1"/>
          </p:nvSpPr>
          <p:spPr>
            <a:xfrm>
              <a:off x="606165" y="1478213"/>
              <a:ext cx="5002800" cy="4722562"/>
            </a:xfrm>
            <a:custGeom>
              <a:avLst/>
              <a:gdLst>
                <a:gd name="connsiteX0" fmla="*/ 2281789 w 4563578"/>
                <a:gd name="connsiteY0" fmla="*/ 0 h 4307944"/>
                <a:gd name="connsiteX1" fmla="*/ 3609543 w 4563578"/>
                <a:gd name="connsiteY1" fmla="*/ 1327754 h 4307944"/>
                <a:gd name="connsiteX2" fmla="*/ 3582568 w 4563578"/>
                <a:gd name="connsiteY2" fmla="*/ 1595342 h 4307944"/>
                <a:gd name="connsiteX3" fmla="*/ 3557383 w 4563578"/>
                <a:gd name="connsiteY3" fmla="*/ 1693289 h 4307944"/>
                <a:gd name="connsiteX4" fmla="*/ 3630657 w 4563578"/>
                <a:gd name="connsiteY4" fmla="*/ 1712129 h 4307944"/>
                <a:gd name="connsiteX5" fmla="*/ 4563578 w 4563578"/>
                <a:gd name="connsiteY5" fmla="*/ 2980190 h 4307944"/>
                <a:gd name="connsiteX6" fmla="*/ 3235824 w 4563578"/>
                <a:gd name="connsiteY6" fmla="*/ 4307944 h 4307944"/>
                <a:gd name="connsiteX7" fmla="*/ 2296960 w 4563578"/>
                <a:gd name="connsiteY7" fmla="*/ 3919053 h 4307944"/>
                <a:gd name="connsiteX8" fmla="*/ 2281789 w 4563578"/>
                <a:gd name="connsiteY8" fmla="*/ 3902360 h 4307944"/>
                <a:gd name="connsiteX9" fmla="*/ 2266617 w 4563578"/>
                <a:gd name="connsiteY9" fmla="*/ 3919053 h 4307944"/>
                <a:gd name="connsiteX10" fmla="*/ 1327754 w 4563578"/>
                <a:gd name="connsiteY10" fmla="*/ 4307944 h 4307944"/>
                <a:gd name="connsiteX11" fmla="*/ 0 w 4563578"/>
                <a:gd name="connsiteY11" fmla="*/ 2980190 h 4307944"/>
                <a:gd name="connsiteX12" fmla="*/ 932921 w 4563578"/>
                <a:gd name="connsiteY12" fmla="*/ 1712129 h 4307944"/>
                <a:gd name="connsiteX13" fmla="*/ 1006075 w 4563578"/>
                <a:gd name="connsiteY13" fmla="*/ 1693320 h 4307944"/>
                <a:gd name="connsiteX14" fmla="*/ 993814 w 4563578"/>
                <a:gd name="connsiteY14" fmla="*/ 1651616 h 4307944"/>
                <a:gd name="connsiteX15" fmla="*/ 954035 w 4563578"/>
                <a:gd name="connsiteY15" fmla="*/ 1327754 h 4307944"/>
                <a:gd name="connsiteX16" fmla="*/ 2281789 w 4563578"/>
                <a:gd name="connsiteY16" fmla="*/ 0 h 430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63578" h="4307944">
                  <a:moveTo>
                    <a:pt x="2281789" y="0"/>
                  </a:moveTo>
                  <a:cubicBezTo>
                    <a:pt x="3015086" y="0"/>
                    <a:pt x="3609543" y="594456"/>
                    <a:pt x="3609543" y="1327754"/>
                  </a:cubicBezTo>
                  <a:cubicBezTo>
                    <a:pt x="3609543" y="1419416"/>
                    <a:pt x="3600254" y="1508909"/>
                    <a:pt x="3582568" y="1595342"/>
                  </a:cubicBezTo>
                  <a:lnTo>
                    <a:pt x="3557383" y="1693289"/>
                  </a:lnTo>
                  <a:lnTo>
                    <a:pt x="3630657" y="1712129"/>
                  </a:lnTo>
                  <a:cubicBezTo>
                    <a:pt x="4171144" y="1880238"/>
                    <a:pt x="4563578" y="2384386"/>
                    <a:pt x="4563578" y="2980190"/>
                  </a:cubicBezTo>
                  <a:cubicBezTo>
                    <a:pt x="4563578" y="3713487"/>
                    <a:pt x="3969121" y="4307944"/>
                    <a:pt x="3235824" y="4307944"/>
                  </a:cubicBezTo>
                  <a:cubicBezTo>
                    <a:pt x="2869175" y="4307944"/>
                    <a:pt x="2537237" y="4159330"/>
                    <a:pt x="2296960" y="3919053"/>
                  </a:cubicBezTo>
                  <a:lnTo>
                    <a:pt x="2281789" y="3902360"/>
                  </a:lnTo>
                  <a:lnTo>
                    <a:pt x="2266617" y="3919053"/>
                  </a:lnTo>
                  <a:cubicBezTo>
                    <a:pt x="2026341" y="4159330"/>
                    <a:pt x="1694402" y="4307944"/>
                    <a:pt x="1327754" y="4307944"/>
                  </a:cubicBezTo>
                  <a:cubicBezTo>
                    <a:pt x="594456" y="4307944"/>
                    <a:pt x="0" y="3713487"/>
                    <a:pt x="0" y="2980190"/>
                  </a:cubicBezTo>
                  <a:cubicBezTo>
                    <a:pt x="0" y="2384386"/>
                    <a:pt x="392434" y="1880238"/>
                    <a:pt x="932921" y="1712129"/>
                  </a:cubicBezTo>
                  <a:lnTo>
                    <a:pt x="1006075" y="1693320"/>
                  </a:lnTo>
                  <a:lnTo>
                    <a:pt x="993814" y="1651616"/>
                  </a:lnTo>
                  <a:cubicBezTo>
                    <a:pt x="967832" y="1547958"/>
                    <a:pt x="954035" y="1439467"/>
                    <a:pt x="954035" y="1327754"/>
                  </a:cubicBezTo>
                  <a:cubicBezTo>
                    <a:pt x="954035" y="594456"/>
                    <a:pt x="1548491" y="0"/>
                    <a:pt x="2281789" y="0"/>
                  </a:cubicBezTo>
                  <a:close/>
                </a:path>
              </a:pathLst>
            </a:custGeom>
            <a:no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63" name="Oval 62">
              <a:extLst>
                <a:ext uri="{FF2B5EF4-FFF2-40B4-BE49-F238E27FC236}">
                  <a16:creationId xmlns:a16="http://schemas.microsoft.com/office/drawing/2014/main" id="{7DAD8C8F-1408-00CA-4135-5A52A184B222}"/>
                </a:ext>
              </a:extLst>
            </p:cNvPr>
            <p:cNvSpPr/>
            <p:nvPr userDrawn="1"/>
          </p:nvSpPr>
          <p:spPr bwMode="auto">
            <a:xfrm>
              <a:off x="1646616" y="3289810"/>
              <a:ext cx="67024" cy="67024"/>
            </a:xfrm>
            <a:prstGeom prst="ellipse">
              <a:avLst/>
            </a:prstGeom>
            <a:solidFill>
              <a:srgbClr val="313E48"/>
            </a:solid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err="1">
                <a:solidFill>
                  <a:srgbClr val="CC66FF"/>
                </a:solidFill>
              </a:endParaRPr>
            </a:p>
          </p:txBody>
        </p:sp>
        <p:sp>
          <p:nvSpPr>
            <p:cNvPr id="64" name="Oval 63">
              <a:extLst>
                <a:ext uri="{FF2B5EF4-FFF2-40B4-BE49-F238E27FC236}">
                  <a16:creationId xmlns:a16="http://schemas.microsoft.com/office/drawing/2014/main" id="{579845BA-868B-3D7B-04E3-036365C08AFB}"/>
                </a:ext>
              </a:extLst>
            </p:cNvPr>
            <p:cNvSpPr/>
            <p:nvPr userDrawn="1"/>
          </p:nvSpPr>
          <p:spPr bwMode="auto">
            <a:xfrm>
              <a:off x="4472388" y="3289810"/>
              <a:ext cx="67024" cy="67024"/>
            </a:xfrm>
            <a:prstGeom prst="ellipse">
              <a:avLst/>
            </a:prstGeom>
            <a:solidFill>
              <a:srgbClr val="313E48"/>
            </a:solid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err="1">
                <a:solidFill>
                  <a:srgbClr val="CC66FF"/>
                </a:solidFill>
              </a:endParaRPr>
            </a:p>
          </p:txBody>
        </p:sp>
        <p:sp>
          <p:nvSpPr>
            <p:cNvPr id="65" name="Oval 64">
              <a:extLst>
                <a:ext uri="{FF2B5EF4-FFF2-40B4-BE49-F238E27FC236}">
                  <a16:creationId xmlns:a16="http://schemas.microsoft.com/office/drawing/2014/main" id="{BFEA6F81-CEFC-B042-2E83-F56E047C2CF3}"/>
                </a:ext>
              </a:extLst>
            </p:cNvPr>
            <p:cNvSpPr/>
            <p:nvPr userDrawn="1"/>
          </p:nvSpPr>
          <p:spPr bwMode="auto">
            <a:xfrm>
              <a:off x="3074052" y="5728940"/>
              <a:ext cx="67024" cy="67024"/>
            </a:xfrm>
            <a:prstGeom prst="ellipse">
              <a:avLst/>
            </a:prstGeom>
            <a:solidFill>
              <a:srgbClr val="313E48"/>
            </a:solid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err="1">
                <a:solidFill>
                  <a:srgbClr val="CC66FF"/>
                </a:solidFill>
              </a:endParaRPr>
            </a:p>
          </p:txBody>
        </p:sp>
      </p:grpSp>
      <p:sp>
        <p:nvSpPr>
          <p:cNvPr id="18" name="Title 1">
            <a:extLst>
              <a:ext uri="{FF2B5EF4-FFF2-40B4-BE49-F238E27FC236}">
                <a16:creationId xmlns:a16="http://schemas.microsoft.com/office/drawing/2014/main" id="{B11B85C6-C23C-00C3-F4AA-8F9893A3EB1D}"/>
              </a:ext>
            </a:extLst>
          </p:cNvPr>
          <p:cNvSpPr>
            <a:spLocks noGrp="1"/>
          </p:cNvSpPr>
          <p:nvPr userDrawn="1">
            <p:ph type="title" hasCustomPrompt="1"/>
          </p:nvPr>
        </p:nvSpPr>
        <p:spPr>
          <a:xfrm>
            <a:off x="588263" y="585217"/>
            <a:ext cx="9994392" cy="543185"/>
          </a:xfrm>
        </p:spPr>
        <p:txBody>
          <a:bodyPr/>
          <a:lstStyle>
            <a:lvl1pPr>
              <a:tabLst>
                <a:tab pos="1957733" algn="l"/>
              </a:tabLst>
              <a:defRPr sz="3529"/>
            </a:lvl1pPr>
          </a:lstStyle>
          <a:p>
            <a:r>
              <a:rPr lang="en-US"/>
              <a:t>Title</a:t>
            </a:r>
          </a:p>
        </p:txBody>
      </p:sp>
      <p:sp>
        <p:nvSpPr>
          <p:cNvPr id="49" name="Text Placeholder 30">
            <a:extLst>
              <a:ext uri="{FF2B5EF4-FFF2-40B4-BE49-F238E27FC236}">
                <a16:creationId xmlns:a16="http://schemas.microsoft.com/office/drawing/2014/main" id="{035DA9BD-0FB9-60FD-35CA-7F94B488A894}"/>
              </a:ext>
            </a:extLst>
          </p:cNvPr>
          <p:cNvSpPr>
            <a:spLocks noGrp="1"/>
          </p:cNvSpPr>
          <p:nvPr>
            <p:ph type="body" sz="quarter" idx="16" hasCustomPrompt="1"/>
          </p:nvPr>
        </p:nvSpPr>
        <p:spPr>
          <a:xfrm>
            <a:off x="2798305" y="2030097"/>
            <a:ext cx="618516" cy="4985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spAutoFit/>
          </a:bodyPr>
          <a:lstStyle>
            <a:lvl1pPr marL="0" indent="0">
              <a:buNone/>
              <a:defRPr lang="en-US" sz="3600" b="1" dirty="0" smtClean="0">
                <a:solidFill>
                  <a:srgbClr val="01CDFE"/>
                </a:solidFill>
              </a:defRPr>
            </a:lvl1pPr>
          </a:lstStyle>
          <a:p>
            <a:pPr marL="0" lvl="0" algn="ctr" defTabSz="914367"/>
            <a:r>
              <a:rPr lang="en-US" dirty="0"/>
              <a:t>01</a:t>
            </a:r>
          </a:p>
        </p:txBody>
      </p:sp>
      <p:sp>
        <p:nvSpPr>
          <p:cNvPr id="50" name="Text Placeholder 30">
            <a:extLst>
              <a:ext uri="{FF2B5EF4-FFF2-40B4-BE49-F238E27FC236}">
                <a16:creationId xmlns:a16="http://schemas.microsoft.com/office/drawing/2014/main" id="{3CAA1C09-FECC-CAE2-E2F1-6484D32DB0E7}"/>
              </a:ext>
            </a:extLst>
          </p:cNvPr>
          <p:cNvSpPr>
            <a:spLocks noGrp="1"/>
          </p:cNvSpPr>
          <p:nvPr>
            <p:ph type="body" sz="quarter" idx="17" hasCustomPrompt="1"/>
          </p:nvPr>
        </p:nvSpPr>
        <p:spPr>
          <a:xfrm>
            <a:off x="2102929" y="2631257"/>
            <a:ext cx="2009268" cy="249299"/>
          </a:xfrm>
          <a:noFill/>
          <a:ln>
            <a:noFill/>
          </a:ln>
        </p:spPr>
        <p:style>
          <a:lnRef idx="1">
            <a:schemeClr val="dk1"/>
          </a:lnRef>
          <a:fillRef idx="0">
            <a:schemeClr val="dk1"/>
          </a:fillRef>
          <a:effectRef idx="0">
            <a:schemeClr val="dk1"/>
          </a:effectRef>
          <a:fontRef idx="minor">
            <a:schemeClr val="tx1"/>
          </a:fontRef>
        </p:style>
        <p:txBody>
          <a:bodyPr wrap="square" lIns="0" tIns="0" rIns="0" bIns="0" rtlCol="0" anchor="t">
            <a:spAutoFit/>
          </a:bodyPr>
          <a:lstStyle>
            <a:lvl1pPr marL="0" indent="0" algn="ctr">
              <a:buNone/>
              <a:defRPr lang="en-US" sz="1800" dirty="0" smtClean="0">
                <a:solidFill>
                  <a:srgbClr val="01CDFE"/>
                </a:solidFill>
                <a:latin typeface="+mj-lt"/>
              </a:defRPr>
            </a:lvl1pPr>
          </a:lstStyle>
          <a:p>
            <a:pPr marL="0" lvl="0" algn="ctr" defTabSz="914367"/>
            <a:r>
              <a:rPr lang="en-US" dirty="0"/>
              <a:t>Text goes here</a:t>
            </a:r>
          </a:p>
        </p:txBody>
      </p:sp>
      <p:sp>
        <p:nvSpPr>
          <p:cNvPr id="53" name="Text Placeholder 30">
            <a:extLst>
              <a:ext uri="{FF2B5EF4-FFF2-40B4-BE49-F238E27FC236}">
                <a16:creationId xmlns:a16="http://schemas.microsoft.com/office/drawing/2014/main" id="{4136C82D-5266-86CB-CB1B-5F653671C0D9}"/>
              </a:ext>
            </a:extLst>
          </p:cNvPr>
          <p:cNvSpPr>
            <a:spLocks noGrp="1"/>
          </p:cNvSpPr>
          <p:nvPr>
            <p:ph type="body" sz="quarter" idx="20" hasCustomPrompt="1"/>
          </p:nvPr>
        </p:nvSpPr>
        <p:spPr>
          <a:xfrm>
            <a:off x="1466851" y="4181077"/>
            <a:ext cx="618516" cy="4985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spAutoFit/>
          </a:bodyPr>
          <a:lstStyle>
            <a:lvl1pPr marL="0" indent="0">
              <a:buNone/>
              <a:defRPr lang="en-US" sz="3600" b="1" dirty="0" smtClean="0">
                <a:solidFill>
                  <a:srgbClr val="01CDFE"/>
                </a:solidFill>
              </a:defRPr>
            </a:lvl1pPr>
          </a:lstStyle>
          <a:p>
            <a:pPr marL="0" lvl="0" algn="ctr" defTabSz="914367"/>
            <a:r>
              <a:rPr lang="en-US" dirty="0"/>
              <a:t>03</a:t>
            </a:r>
          </a:p>
        </p:txBody>
      </p:sp>
      <p:sp>
        <p:nvSpPr>
          <p:cNvPr id="54" name="Text Placeholder 30">
            <a:extLst>
              <a:ext uri="{FF2B5EF4-FFF2-40B4-BE49-F238E27FC236}">
                <a16:creationId xmlns:a16="http://schemas.microsoft.com/office/drawing/2014/main" id="{A851BA58-05FA-4D2C-588D-E958965CF619}"/>
              </a:ext>
            </a:extLst>
          </p:cNvPr>
          <p:cNvSpPr>
            <a:spLocks noGrp="1"/>
          </p:cNvSpPr>
          <p:nvPr>
            <p:ph type="body" sz="quarter" idx="21" hasCustomPrompt="1"/>
          </p:nvPr>
        </p:nvSpPr>
        <p:spPr>
          <a:xfrm>
            <a:off x="771475" y="4782616"/>
            <a:ext cx="2009268" cy="249299"/>
          </a:xfrm>
          <a:noFill/>
          <a:ln>
            <a:noFill/>
          </a:ln>
        </p:spPr>
        <p:style>
          <a:lnRef idx="1">
            <a:schemeClr val="dk1"/>
          </a:lnRef>
          <a:fillRef idx="0">
            <a:schemeClr val="dk1"/>
          </a:fillRef>
          <a:effectRef idx="0">
            <a:schemeClr val="dk1"/>
          </a:effectRef>
          <a:fontRef idx="minor">
            <a:schemeClr val="tx1"/>
          </a:fontRef>
        </p:style>
        <p:txBody>
          <a:bodyPr wrap="square" lIns="0" tIns="0" rIns="0" bIns="0" rtlCol="0" anchor="t">
            <a:spAutoFit/>
          </a:bodyPr>
          <a:lstStyle>
            <a:lvl1pPr marL="0" indent="0" algn="ctr">
              <a:buNone/>
              <a:defRPr lang="en-US" sz="1800" dirty="0" smtClean="0">
                <a:solidFill>
                  <a:srgbClr val="01CDFE"/>
                </a:solidFill>
                <a:latin typeface="+mj-lt"/>
              </a:defRPr>
            </a:lvl1pPr>
          </a:lstStyle>
          <a:p>
            <a:pPr marL="0" lvl="0" algn="ctr" defTabSz="914367"/>
            <a:r>
              <a:rPr lang="en-US" dirty="0"/>
              <a:t>Text goes here</a:t>
            </a:r>
          </a:p>
        </p:txBody>
      </p:sp>
      <p:sp>
        <p:nvSpPr>
          <p:cNvPr id="51" name="Text Placeholder 30">
            <a:extLst>
              <a:ext uri="{FF2B5EF4-FFF2-40B4-BE49-F238E27FC236}">
                <a16:creationId xmlns:a16="http://schemas.microsoft.com/office/drawing/2014/main" id="{F60717C8-603B-D5C6-C292-FD06B7B10DE0}"/>
              </a:ext>
            </a:extLst>
          </p:cNvPr>
          <p:cNvSpPr>
            <a:spLocks noGrp="1"/>
          </p:cNvSpPr>
          <p:nvPr>
            <p:ph type="body" sz="quarter" idx="18" hasCustomPrompt="1"/>
          </p:nvPr>
        </p:nvSpPr>
        <p:spPr>
          <a:xfrm>
            <a:off x="4129762" y="4181077"/>
            <a:ext cx="618516" cy="4985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spAutoFit/>
          </a:bodyPr>
          <a:lstStyle>
            <a:lvl1pPr marL="0" indent="0">
              <a:buNone/>
              <a:defRPr lang="en-US" sz="3600" b="1" dirty="0" smtClean="0">
                <a:solidFill>
                  <a:srgbClr val="01CDFE"/>
                </a:solidFill>
              </a:defRPr>
            </a:lvl1pPr>
          </a:lstStyle>
          <a:p>
            <a:pPr marL="0" lvl="0" algn="ctr" defTabSz="914367"/>
            <a:r>
              <a:rPr lang="en-US" dirty="0"/>
              <a:t>02</a:t>
            </a:r>
          </a:p>
        </p:txBody>
      </p:sp>
      <p:sp>
        <p:nvSpPr>
          <p:cNvPr id="52" name="Text Placeholder 30">
            <a:extLst>
              <a:ext uri="{FF2B5EF4-FFF2-40B4-BE49-F238E27FC236}">
                <a16:creationId xmlns:a16="http://schemas.microsoft.com/office/drawing/2014/main" id="{F169CD6A-2AC8-CD78-351F-B1A3F06DD21D}"/>
              </a:ext>
            </a:extLst>
          </p:cNvPr>
          <p:cNvSpPr>
            <a:spLocks noGrp="1"/>
          </p:cNvSpPr>
          <p:nvPr>
            <p:ph type="body" sz="quarter" idx="19" hasCustomPrompt="1"/>
          </p:nvPr>
        </p:nvSpPr>
        <p:spPr>
          <a:xfrm>
            <a:off x="3434386" y="4782616"/>
            <a:ext cx="2009268" cy="249299"/>
          </a:xfrm>
          <a:noFill/>
          <a:ln>
            <a:noFill/>
          </a:ln>
        </p:spPr>
        <p:style>
          <a:lnRef idx="1">
            <a:schemeClr val="dk1"/>
          </a:lnRef>
          <a:fillRef idx="0">
            <a:schemeClr val="dk1"/>
          </a:fillRef>
          <a:effectRef idx="0">
            <a:schemeClr val="dk1"/>
          </a:effectRef>
          <a:fontRef idx="minor">
            <a:schemeClr val="tx1"/>
          </a:fontRef>
        </p:style>
        <p:txBody>
          <a:bodyPr wrap="square" lIns="0" tIns="0" rIns="0" bIns="0" rtlCol="0" anchor="t">
            <a:spAutoFit/>
          </a:bodyPr>
          <a:lstStyle>
            <a:lvl1pPr marL="0" indent="0" algn="ctr">
              <a:buNone/>
              <a:defRPr lang="en-US" sz="1800" dirty="0" smtClean="0">
                <a:solidFill>
                  <a:srgbClr val="01CDFE"/>
                </a:solidFill>
                <a:latin typeface="+mj-lt"/>
              </a:defRPr>
            </a:lvl1pPr>
          </a:lstStyle>
          <a:p>
            <a:pPr marL="0" lvl="0" algn="ctr" defTabSz="914367"/>
            <a:r>
              <a:rPr lang="en-US" dirty="0"/>
              <a:t>Text goes here</a:t>
            </a:r>
          </a:p>
        </p:txBody>
      </p:sp>
      <p:sp>
        <p:nvSpPr>
          <p:cNvPr id="35" name="Text Placeholder 30">
            <a:extLst>
              <a:ext uri="{FF2B5EF4-FFF2-40B4-BE49-F238E27FC236}">
                <a16:creationId xmlns:a16="http://schemas.microsoft.com/office/drawing/2014/main" id="{476DD35B-E902-1341-148E-4E199F1C1809}"/>
              </a:ext>
            </a:extLst>
          </p:cNvPr>
          <p:cNvSpPr>
            <a:spLocks noGrp="1"/>
          </p:cNvSpPr>
          <p:nvPr>
            <p:ph type="body" sz="quarter" idx="13" hasCustomPrompt="1"/>
          </p:nvPr>
        </p:nvSpPr>
        <p:spPr>
          <a:xfrm>
            <a:off x="6759669" y="1718970"/>
            <a:ext cx="618516" cy="5539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lstStyle>
            <a:lvl1pPr marL="0" indent="0">
              <a:buNone/>
              <a:defRPr lang="en-US" sz="3600" b="1" dirty="0" smtClean="0">
                <a:solidFill>
                  <a:srgbClr val="01CDFE"/>
                </a:solidFill>
                <a:cs typeface="+mn-cs"/>
              </a:defRPr>
            </a:lvl1pPr>
          </a:lstStyle>
          <a:p>
            <a:pPr marL="0" lvl="0" algn="r" defTabSz="914367"/>
            <a:r>
              <a:rPr lang="en-US" dirty="0"/>
              <a:t>01</a:t>
            </a:r>
          </a:p>
        </p:txBody>
      </p:sp>
      <p:sp>
        <p:nvSpPr>
          <p:cNvPr id="31" name="Text Placeholder 30">
            <a:extLst>
              <a:ext uri="{FF2B5EF4-FFF2-40B4-BE49-F238E27FC236}">
                <a16:creationId xmlns:a16="http://schemas.microsoft.com/office/drawing/2014/main" id="{365C9F7A-0880-2088-F7EA-5C6969AA6F60}"/>
              </a:ext>
            </a:extLst>
          </p:cNvPr>
          <p:cNvSpPr>
            <a:spLocks noGrp="1"/>
          </p:cNvSpPr>
          <p:nvPr>
            <p:ph type="body" sz="quarter" idx="10"/>
          </p:nvPr>
        </p:nvSpPr>
        <p:spPr>
          <a:xfrm>
            <a:off x="7701693" y="1666581"/>
            <a:ext cx="3461604" cy="221599"/>
          </a:xfrm>
          <a:noFill/>
        </p:spPr>
        <p:txBody>
          <a:bodyPr wrap="square" lIns="0" tIns="0" rIns="0" bIns="0">
            <a:spAutoFit/>
          </a:bodyPr>
          <a:lstStyle>
            <a:lvl1pPr marL="0" indent="0">
              <a:buNone/>
              <a:defRPr kumimoji="0" lang="en-US" sz="1600" b="0" i="0" u="none" strike="noStrike" cap="none" normalizeH="0" dirty="0" smtClean="0">
                <a:ln>
                  <a:noFill/>
                </a:ln>
                <a:solidFill>
                  <a:schemeClr val="tx1"/>
                </a:solidFill>
                <a:effectLst/>
                <a:uLnTx/>
                <a:uFillTx/>
                <a:latin typeface="Segoe UI" panose="020B0502040204020203" pitchFamily="34" charset="0"/>
                <a:cs typeface="Segoe UI" panose="020B0502040204020203" pitchFamily="34" charset="0"/>
              </a:defRPr>
            </a:lvl1pPr>
          </a:lstStyle>
          <a:p>
            <a:pPr marL="137160" lvl="0" indent="-137160" defTabSz="914367">
              <a:spcBef>
                <a:spcPts val="1200"/>
              </a:spcBef>
            </a:pPr>
            <a:r>
              <a:rPr lang="en-US" dirty="0"/>
              <a:t>Click to edit Master text styles</a:t>
            </a:r>
          </a:p>
        </p:txBody>
      </p:sp>
      <p:sp>
        <p:nvSpPr>
          <p:cNvPr id="36" name="Text Placeholder 30">
            <a:extLst>
              <a:ext uri="{FF2B5EF4-FFF2-40B4-BE49-F238E27FC236}">
                <a16:creationId xmlns:a16="http://schemas.microsoft.com/office/drawing/2014/main" id="{6F3EE8E6-4A77-FEAA-F14E-5E78BAE8406C}"/>
              </a:ext>
            </a:extLst>
          </p:cNvPr>
          <p:cNvSpPr>
            <a:spLocks noGrp="1"/>
          </p:cNvSpPr>
          <p:nvPr>
            <p:ph type="body" sz="quarter" idx="14" hasCustomPrompt="1"/>
          </p:nvPr>
        </p:nvSpPr>
        <p:spPr>
          <a:xfrm>
            <a:off x="6759669" y="3270972"/>
            <a:ext cx="618516" cy="5539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lstStyle>
            <a:lvl1pPr marL="0" indent="0">
              <a:buNone/>
              <a:defRPr lang="en-US" sz="3600" b="1" dirty="0" smtClean="0">
                <a:solidFill>
                  <a:srgbClr val="01CDFE"/>
                </a:solidFill>
              </a:defRPr>
            </a:lvl1pPr>
          </a:lstStyle>
          <a:p>
            <a:pPr marL="0" lvl="0" algn="r" defTabSz="914367"/>
            <a:r>
              <a:rPr lang="en-US"/>
              <a:t>02</a:t>
            </a:r>
          </a:p>
        </p:txBody>
      </p:sp>
      <p:sp>
        <p:nvSpPr>
          <p:cNvPr id="32" name="Text Placeholder 30">
            <a:extLst>
              <a:ext uri="{FF2B5EF4-FFF2-40B4-BE49-F238E27FC236}">
                <a16:creationId xmlns:a16="http://schemas.microsoft.com/office/drawing/2014/main" id="{9771CA7C-9E79-EF69-7EF9-8E888420139B}"/>
              </a:ext>
            </a:extLst>
          </p:cNvPr>
          <p:cNvSpPr>
            <a:spLocks noGrp="1"/>
          </p:cNvSpPr>
          <p:nvPr>
            <p:ph type="body" sz="quarter" idx="11"/>
          </p:nvPr>
        </p:nvSpPr>
        <p:spPr>
          <a:xfrm>
            <a:off x="7701693" y="3223941"/>
            <a:ext cx="3461604" cy="221599"/>
          </a:xfrm>
          <a:noFill/>
        </p:spPr>
        <p:txBody>
          <a:bodyPr wrap="square" lIns="0" tIns="0" rIns="0" bIns="0">
            <a:spAutoFit/>
          </a:bodyPr>
          <a:lstStyle>
            <a:lvl1pPr marL="0" indent="0">
              <a:buNone/>
              <a:defRPr kumimoji="0" lang="en-US" sz="1600" b="0" i="0" u="none" strike="noStrike" cap="none" normalizeH="0" dirty="0" smtClean="0">
                <a:ln>
                  <a:noFill/>
                </a:ln>
                <a:solidFill>
                  <a:schemeClr val="tx1"/>
                </a:solidFill>
                <a:effectLst/>
                <a:uLnTx/>
                <a:uFillTx/>
                <a:latin typeface="Segoe UI" panose="020B0502040204020203" pitchFamily="34" charset="0"/>
                <a:cs typeface="Segoe UI" panose="020B0502040204020203" pitchFamily="34" charset="0"/>
              </a:defRPr>
            </a:lvl1pPr>
          </a:lstStyle>
          <a:p>
            <a:pPr marL="137160" lvl="0" indent="-137160" defTabSz="914367">
              <a:spcBef>
                <a:spcPts val="1200"/>
              </a:spcBef>
            </a:pPr>
            <a:r>
              <a:rPr lang="en-US"/>
              <a:t>Click to edit Master text styles</a:t>
            </a:r>
          </a:p>
        </p:txBody>
      </p:sp>
      <p:sp>
        <p:nvSpPr>
          <p:cNvPr id="37" name="Text Placeholder 30">
            <a:extLst>
              <a:ext uri="{FF2B5EF4-FFF2-40B4-BE49-F238E27FC236}">
                <a16:creationId xmlns:a16="http://schemas.microsoft.com/office/drawing/2014/main" id="{DAB93FC2-B897-7138-4D45-0A65874C3143}"/>
              </a:ext>
            </a:extLst>
          </p:cNvPr>
          <p:cNvSpPr>
            <a:spLocks noGrp="1"/>
          </p:cNvSpPr>
          <p:nvPr>
            <p:ph type="body" sz="quarter" idx="15" hasCustomPrompt="1"/>
          </p:nvPr>
        </p:nvSpPr>
        <p:spPr>
          <a:xfrm>
            <a:off x="6759669" y="4828330"/>
            <a:ext cx="618516" cy="5539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lstStyle>
            <a:lvl1pPr marL="0" indent="0" algn="r" defTabSz="914367" rtl="0" eaLnBrk="1" latinLnBrk="0" hangingPunct="1">
              <a:buNone/>
              <a:defRPr lang="en-US" sz="3600" b="1" kern="1200" dirty="0" smtClean="0">
                <a:solidFill>
                  <a:srgbClr val="01CDFE"/>
                </a:solidFill>
                <a:latin typeface="+mn-lt"/>
                <a:ea typeface="+mn-ea"/>
                <a:cs typeface="+mn-cs"/>
              </a:defRPr>
            </a:lvl1pPr>
          </a:lstStyle>
          <a:p>
            <a:pPr marL="0" lvl="0" algn="r" defTabSz="914367"/>
            <a:r>
              <a:rPr lang="en-US"/>
              <a:t>03</a:t>
            </a:r>
          </a:p>
        </p:txBody>
      </p:sp>
      <p:sp>
        <p:nvSpPr>
          <p:cNvPr id="34" name="Text Placeholder 30">
            <a:extLst>
              <a:ext uri="{FF2B5EF4-FFF2-40B4-BE49-F238E27FC236}">
                <a16:creationId xmlns:a16="http://schemas.microsoft.com/office/drawing/2014/main" id="{84EE9A2B-2444-71A6-D334-D0D04F882A4C}"/>
              </a:ext>
            </a:extLst>
          </p:cNvPr>
          <p:cNvSpPr>
            <a:spLocks noGrp="1"/>
          </p:cNvSpPr>
          <p:nvPr>
            <p:ph type="body" sz="quarter" idx="12"/>
          </p:nvPr>
        </p:nvSpPr>
        <p:spPr>
          <a:xfrm>
            <a:off x="7701693" y="4781299"/>
            <a:ext cx="3461604" cy="221599"/>
          </a:xfrm>
          <a:noFill/>
        </p:spPr>
        <p:txBody>
          <a:bodyPr wrap="square" lIns="0" tIns="0" rIns="0" bIns="0">
            <a:spAutoFit/>
          </a:bodyPr>
          <a:lstStyle>
            <a:lvl1pPr marL="0" indent="0">
              <a:buNone/>
              <a:defRPr kumimoji="0" lang="en-US" sz="1600" b="0" i="0" u="none" strike="noStrike" cap="none" normalizeH="0" dirty="0" smtClean="0">
                <a:ln>
                  <a:noFill/>
                </a:ln>
                <a:solidFill>
                  <a:schemeClr val="tx1"/>
                </a:solidFill>
                <a:effectLst/>
                <a:uLnTx/>
                <a:uFillTx/>
                <a:latin typeface="Segoe UI" panose="020B0502040204020203" pitchFamily="34" charset="0"/>
                <a:cs typeface="Segoe UI" panose="020B0502040204020203" pitchFamily="34" charset="0"/>
              </a:defRPr>
            </a:lvl1pPr>
          </a:lstStyle>
          <a:p>
            <a:pPr marL="137160" lvl="0" indent="-137160" defTabSz="914367">
              <a:spcBef>
                <a:spcPts val="1200"/>
              </a:spcBef>
            </a:pPr>
            <a:r>
              <a:rPr lang="en-US"/>
              <a:t>Click to edit Master text styles</a:t>
            </a:r>
          </a:p>
        </p:txBody>
      </p:sp>
    </p:spTree>
    <p:extLst>
      <p:ext uri="{BB962C8B-B14F-4D97-AF65-F5344CB8AC3E}">
        <p14:creationId xmlns:p14="http://schemas.microsoft.com/office/powerpoint/2010/main" val="6458042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with Venn Diagram, Dark backgroun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4E113C03-2A68-A5C2-CFCD-C27108AD5F57}"/>
              </a:ext>
            </a:extLst>
          </p:cNvPr>
          <p:cNvGrpSpPr/>
          <p:nvPr userDrawn="1"/>
        </p:nvGrpSpPr>
        <p:grpSpPr>
          <a:xfrm>
            <a:off x="44624" y="25898"/>
            <a:ext cx="12147376" cy="6832102"/>
            <a:chOff x="0" y="286533"/>
            <a:chExt cx="12192000" cy="6858000"/>
          </a:xfrm>
        </p:grpSpPr>
        <p:pic>
          <p:nvPicPr>
            <p:cNvPr id="4" name="图片 2" descr="图片包含 游戏机, 蓝色&#10;&#10;描述已自动生成">
              <a:extLst>
                <a:ext uri="{FF2B5EF4-FFF2-40B4-BE49-F238E27FC236}">
                  <a16:creationId xmlns:a16="http://schemas.microsoft.com/office/drawing/2014/main" id="{B8835A2E-CDF9-3EA6-F259-1094E8C47C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92120"/>
              <a:ext cx="12192000" cy="6846827"/>
            </a:xfrm>
            <a:prstGeom prst="rect">
              <a:avLst/>
            </a:prstGeom>
          </p:spPr>
        </p:pic>
        <p:sp>
          <p:nvSpPr>
            <p:cNvPr id="5" name="矩形 3">
              <a:extLst>
                <a:ext uri="{FF2B5EF4-FFF2-40B4-BE49-F238E27FC236}">
                  <a16:creationId xmlns:a16="http://schemas.microsoft.com/office/drawing/2014/main" id="{F3D569A2-9573-47E6-5802-9E48688CBF32}"/>
                </a:ext>
              </a:extLst>
            </p:cNvPr>
            <p:cNvSpPr/>
            <p:nvPr userDrawn="1"/>
          </p:nvSpPr>
          <p:spPr>
            <a:xfrm>
              <a:off x="0" y="286533"/>
              <a:ext cx="12192000" cy="6858000"/>
            </a:xfrm>
            <a:prstGeom prst="rect">
              <a:avLst/>
            </a:prstGeom>
            <a:gradFill flip="none" rotWithShape="1">
              <a:gsLst>
                <a:gs pos="4000">
                  <a:schemeClr val="bg1">
                    <a:lumMod val="95000"/>
                    <a:lumOff val="5000"/>
                    <a:alpha val="97000"/>
                  </a:schemeClr>
                </a:gs>
                <a:gs pos="100000">
                  <a:schemeClr val="bg1">
                    <a:lumMod val="95000"/>
                    <a:lumOff val="5000"/>
                    <a:alpha val="8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grpSp>
        <p:nvGrpSpPr>
          <p:cNvPr id="6" name="Group 5">
            <a:extLst>
              <a:ext uri="{FF2B5EF4-FFF2-40B4-BE49-F238E27FC236}">
                <a16:creationId xmlns:a16="http://schemas.microsoft.com/office/drawing/2014/main" id="{A3E20956-0E85-FDF7-2F25-7DFC7B7FAA6D}"/>
              </a:ext>
            </a:extLst>
          </p:cNvPr>
          <p:cNvGrpSpPr/>
          <p:nvPr userDrawn="1"/>
        </p:nvGrpSpPr>
        <p:grpSpPr>
          <a:xfrm>
            <a:off x="2286000" y="1200150"/>
            <a:ext cx="7543820" cy="5657850"/>
            <a:chOff x="606165" y="1478213"/>
            <a:chExt cx="5002800" cy="4722562"/>
          </a:xfrm>
        </p:grpSpPr>
        <p:sp>
          <p:nvSpPr>
            <p:cNvPr id="56" name="Freeform: Shape 55">
              <a:extLst>
                <a:ext uri="{FF2B5EF4-FFF2-40B4-BE49-F238E27FC236}">
                  <a16:creationId xmlns:a16="http://schemas.microsoft.com/office/drawing/2014/main" id="{258A0305-10E3-5263-DEA3-4035B6A496F3}"/>
                </a:ext>
              </a:extLst>
            </p:cNvPr>
            <p:cNvSpPr/>
            <p:nvPr userDrawn="1"/>
          </p:nvSpPr>
          <p:spPr>
            <a:xfrm>
              <a:off x="701650" y="1573698"/>
              <a:ext cx="4811830" cy="4531592"/>
            </a:xfrm>
            <a:custGeom>
              <a:avLst/>
              <a:gdLst>
                <a:gd name="connsiteX0" fmla="*/ 2194687 w 4389374"/>
                <a:gd name="connsiteY0" fmla="*/ 0 h 4133740"/>
                <a:gd name="connsiteX1" fmla="*/ 3435339 w 4389374"/>
                <a:gd name="connsiteY1" fmla="*/ 1240652 h 4133740"/>
                <a:gd name="connsiteX2" fmla="*/ 3360056 w 4389374"/>
                <a:gd name="connsiteY2" fmla="*/ 1667229 h 4133740"/>
                <a:gd name="connsiteX3" fmla="*/ 3358295 w 4389374"/>
                <a:gd name="connsiteY3" fmla="*/ 1671467 h 4133740"/>
                <a:gd name="connsiteX4" fmla="*/ 3398756 w 4389374"/>
                <a:gd name="connsiteY4" fmla="*/ 1677642 h 4133740"/>
                <a:gd name="connsiteX5" fmla="*/ 4389374 w 4389374"/>
                <a:gd name="connsiteY5" fmla="*/ 2893088 h 4133740"/>
                <a:gd name="connsiteX6" fmla="*/ 3148722 w 4389374"/>
                <a:gd name="connsiteY6" fmla="*/ 4133740 h 4133740"/>
                <a:gd name="connsiteX7" fmla="*/ 2271449 w 4389374"/>
                <a:gd name="connsiteY7" fmla="*/ 3770361 h 4133740"/>
                <a:gd name="connsiteX8" fmla="*/ 2194687 w 4389374"/>
                <a:gd name="connsiteY8" fmla="*/ 3685902 h 4133740"/>
                <a:gd name="connsiteX9" fmla="*/ 2117925 w 4389374"/>
                <a:gd name="connsiteY9" fmla="*/ 3770361 h 4133740"/>
                <a:gd name="connsiteX10" fmla="*/ 1240652 w 4389374"/>
                <a:gd name="connsiteY10" fmla="*/ 4133740 h 4133740"/>
                <a:gd name="connsiteX11" fmla="*/ 0 w 4389374"/>
                <a:gd name="connsiteY11" fmla="*/ 2893088 h 4133740"/>
                <a:gd name="connsiteX12" fmla="*/ 990617 w 4389374"/>
                <a:gd name="connsiteY12" fmla="*/ 1677642 h 4133740"/>
                <a:gd name="connsiteX13" fmla="*/ 1032389 w 4389374"/>
                <a:gd name="connsiteY13" fmla="*/ 1671267 h 4133740"/>
                <a:gd name="connsiteX14" fmla="*/ 1009812 w 4389374"/>
                <a:gd name="connsiteY14" fmla="*/ 1609584 h 4133740"/>
                <a:gd name="connsiteX15" fmla="*/ 954035 w 4389374"/>
                <a:gd name="connsiteY15" fmla="*/ 1240652 h 4133740"/>
                <a:gd name="connsiteX16" fmla="*/ 2194687 w 4389374"/>
                <a:gd name="connsiteY16" fmla="*/ 0 h 413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9374" h="4133740">
                  <a:moveTo>
                    <a:pt x="2194687" y="0"/>
                  </a:moveTo>
                  <a:cubicBezTo>
                    <a:pt x="2879879" y="0"/>
                    <a:pt x="3435339" y="555459"/>
                    <a:pt x="3435339" y="1240652"/>
                  </a:cubicBezTo>
                  <a:cubicBezTo>
                    <a:pt x="3435339" y="1390538"/>
                    <a:pt x="3408759" y="1534216"/>
                    <a:pt x="3360056" y="1667229"/>
                  </a:cubicBezTo>
                  <a:lnTo>
                    <a:pt x="3358295" y="1671467"/>
                  </a:lnTo>
                  <a:lnTo>
                    <a:pt x="3398756" y="1677642"/>
                  </a:lnTo>
                  <a:cubicBezTo>
                    <a:pt x="3964100" y="1793328"/>
                    <a:pt x="4389374" y="2293544"/>
                    <a:pt x="4389374" y="2893088"/>
                  </a:cubicBezTo>
                  <a:cubicBezTo>
                    <a:pt x="4389374" y="3578280"/>
                    <a:pt x="3833914" y="4133740"/>
                    <a:pt x="3148722" y="4133740"/>
                  </a:cubicBezTo>
                  <a:cubicBezTo>
                    <a:pt x="2806126" y="4133740"/>
                    <a:pt x="2495963" y="3994875"/>
                    <a:pt x="2271449" y="3770361"/>
                  </a:cubicBezTo>
                  <a:lnTo>
                    <a:pt x="2194687" y="3685902"/>
                  </a:lnTo>
                  <a:lnTo>
                    <a:pt x="2117925" y="3770361"/>
                  </a:lnTo>
                  <a:cubicBezTo>
                    <a:pt x="1893411" y="3994875"/>
                    <a:pt x="1583248" y="4133740"/>
                    <a:pt x="1240652" y="4133740"/>
                  </a:cubicBezTo>
                  <a:cubicBezTo>
                    <a:pt x="555459" y="4133740"/>
                    <a:pt x="0" y="3578280"/>
                    <a:pt x="0" y="2893088"/>
                  </a:cubicBezTo>
                  <a:cubicBezTo>
                    <a:pt x="0" y="2293544"/>
                    <a:pt x="425274" y="1793328"/>
                    <a:pt x="990617" y="1677642"/>
                  </a:cubicBezTo>
                  <a:lnTo>
                    <a:pt x="1032389" y="1671267"/>
                  </a:lnTo>
                  <a:lnTo>
                    <a:pt x="1009812" y="1609584"/>
                  </a:lnTo>
                  <a:cubicBezTo>
                    <a:pt x="973563" y="1493038"/>
                    <a:pt x="954035" y="1369126"/>
                    <a:pt x="954035" y="1240652"/>
                  </a:cubicBezTo>
                  <a:cubicBezTo>
                    <a:pt x="954035" y="555459"/>
                    <a:pt x="1509494" y="0"/>
                    <a:pt x="2194687" y="0"/>
                  </a:cubicBezTo>
                  <a:close/>
                </a:path>
              </a:pathLst>
            </a:custGeom>
            <a:solidFill>
              <a:srgbClr val="121516"/>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57" name="Freeform: Shape 56">
              <a:extLst>
                <a:ext uri="{FF2B5EF4-FFF2-40B4-BE49-F238E27FC236}">
                  <a16:creationId xmlns:a16="http://schemas.microsoft.com/office/drawing/2014/main" id="{214A146C-5A29-615D-9173-74DA10822BD2}"/>
                </a:ext>
              </a:extLst>
            </p:cNvPr>
            <p:cNvSpPr/>
            <p:nvPr userDrawn="1"/>
          </p:nvSpPr>
          <p:spPr>
            <a:xfrm>
              <a:off x="1842989" y="1669181"/>
              <a:ext cx="2529149" cy="2529149"/>
            </a:xfrm>
            <a:custGeom>
              <a:avLst/>
              <a:gdLst>
                <a:gd name="connsiteX0" fmla="*/ 0 w 1664229"/>
                <a:gd name="connsiteY0" fmla="*/ 832115 h 1664229"/>
                <a:gd name="connsiteX1" fmla="*/ 832115 w 1664229"/>
                <a:gd name="connsiteY1" fmla="*/ 0 h 1664229"/>
                <a:gd name="connsiteX2" fmla="*/ 1664230 w 1664229"/>
                <a:gd name="connsiteY2" fmla="*/ 832115 h 1664229"/>
                <a:gd name="connsiteX3" fmla="*/ 832115 w 1664229"/>
                <a:gd name="connsiteY3" fmla="*/ 1664230 h 1664229"/>
                <a:gd name="connsiteX4" fmla="*/ 0 w 1664229"/>
                <a:gd name="connsiteY4" fmla="*/ 832115 h 1664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229" h="1664229">
                  <a:moveTo>
                    <a:pt x="0" y="832115"/>
                  </a:moveTo>
                  <a:cubicBezTo>
                    <a:pt x="0" y="372551"/>
                    <a:pt x="372551" y="0"/>
                    <a:pt x="832115" y="0"/>
                  </a:cubicBezTo>
                  <a:cubicBezTo>
                    <a:pt x="1291679" y="0"/>
                    <a:pt x="1664230" y="372551"/>
                    <a:pt x="1664230" y="832115"/>
                  </a:cubicBezTo>
                  <a:cubicBezTo>
                    <a:pt x="1664230" y="1291679"/>
                    <a:pt x="1291679" y="1664230"/>
                    <a:pt x="832115" y="1664230"/>
                  </a:cubicBezTo>
                  <a:cubicBezTo>
                    <a:pt x="372551" y="1664230"/>
                    <a:pt x="0" y="1291679"/>
                    <a:pt x="0" y="832115"/>
                  </a:cubicBezTo>
                  <a:close/>
                </a:path>
              </a:pathLst>
            </a:custGeom>
            <a:solidFill>
              <a:srgbClr val="091A1C"/>
            </a:solidFill>
            <a:ln w="19050">
              <a:solidFill>
                <a:srgbClr val="01CDFE"/>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58" name="Freeform: Shape 57">
              <a:extLst>
                <a:ext uri="{FF2B5EF4-FFF2-40B4-BE49-F238E27FC236}">
                  <a16:creationId xmlns:a16="http://schemas.microsoft.com/office/drawing/2014/main" id="{9CBBB97E-90A7-F728-F9B4-3734E0BC0279}"/>
                </a:ext>
              </a:extLst>
            </p:cNvPr>
            <p:cNvSpPr/>
            <p:nvPr userDrawn="1"/>
          </p:nvSpPr>
          <p:spPr>
            <a:xfrm>
              <a:off x="2888845" y="3480656"/>
              <a:ext cx="2529149" cy="2529149"/>
            </a:xfrm>
            <a:custGeom>
              <a:avLst/>
              <a:gdLst>
                <a:gd name="connsiteX0" fmla="*/ 0 w 1664229"/>
                <a:gd name="connsiteY0" fmla="*/ 832115 h 1664229"/>
                <a:gd name="connsiteX1" fmla="*/ 832115 w 1664229"/>
                <a:gd name="connsiteY1" fmla="*/ 0 h 1664229"/>
                <a:gd name="connsiteX2" fmla="*/ 1664230 w 1664229"/>
                <a:gd name="connsiteY2" fmla="*/ 832115 h 1664229"/>
                <a:gd name="connsiteX3" fmla="*/ 832115 w 1664229"/>
                <a:gd name="connsiteY3" fmla="*/ 1664230 h 1664229"/>
                <a:gd name="connsiteX4" fmla="*/ 0 w 1664229"/>
                <a:gd name="connsiteY4" fmla="*/ 832115 h 1664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229" h="1664229">
                  <a:moveTo>
                    <a:pt x="0" y="832115"/>
                  </a:moveTo>
                  <a:cubicBezTo>
                    <a:pt x="0" y="372551"/>
                    <a:pt x="372551" y="0"/>
                    <a:pt x="832115" y="0"/>
                  </a:cubicBezTo>
                  <a:cubicBezTo>
                    <a:pt x="1291679" y="0"/>
                    <a:pt x="1664230" y="372551"/>
                    <a:pt x="1664230" y="832115"/>
                  </a:cubicBezTo>
                  <a:cubicBezTo>
                    <a:pt x="1664230" y="1291679"/>
                    <a:pt x="1291679" y="1664230"/>
                    <a:pt x="832115" y="1664230"/>
                  </a:cubicBezTo>
                  <a:cubicBezTo>
                    <a:pt x="372551" y="1664230"/>
                    <a:pt x="0" y="1291679"/>
                    <a:pt x="0" y="832115"/>
                  </a:cubicBezTo>
                  <a:close/>
                </a:path>
              </a:pathLst>
            </a:custGeom>
            <a:solidFill>
              <a:srgbClr val="0A1C1F"/>
            </a:solidFill>
            <a:ln w="19050">
              <a:solidFill>
                <a:srgbClr val="01CDFE"/>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59" name="Freeform: Shape 58">
              <a:extLst>
                <a:ext uri="{FF2B5EF4-FFF2-40B4-BE49-F238E27FC236}">
                  <a16:creationId xmlns:a16="http://schemas.microsoft.com/office/drawing/2014/main" id="{B11968FE-FD81-63F6-FC70-BEBB1AF97DA3}"/>
                </a:ext>
              </a:extLst>
            </p:cNvPr>
            <p:cNvSpPr/>
            <p:nvPr userDrawn="1"/>
          </p:nvSpPr>
          <p:spPr>
            <a:xfrm>
              <a:off x="797133" y="3480656"/>
              <a:ext cx="2529149" cy="2529149"/>
            </a:xfrm>
            <a:custGeom>
              <a:avLst/>
              <a:gdLst>
                <a:gd name="connsiteX0" fmla="*/ 0 w 1664229"/>
                <a:gd name="connsiteY0" fmla="*/ 832115 h 1664229"/>
                <a:gd name="connsiteX1" fmla="*/ 832115 w 1664229"/>
                <a:gd name="connsiteY1" fmla="*/ 0 h 1664229"/>
                <a:gd name="connsiteX2" fmla="*/ 1664230 w 1664229"/>
                <a:gd name="connsiteY2" fmla="*/ 832115 h 1664229"/>
                <a:gd name="connsiteX3" fmla="*/ 832115 w 1664229"/>
                <a:gd name="connsiteY3" fmla="*/ 1664230 h 1664229"/>
                <a:gd name="connsiteX4" fmla="*/ 0 w 1664229"/>
                <a:gd name="connsiteY4" fmla="*/ 832115 h 1664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229" h="1664229">
                  <a:moveTo>
                    <a:pt x="0" y="832115"/>
                  </a:moveTo>
                  <a:cubicBezTo>
                    <a:pt x="0" y="372551"/>
                    <a:pt x="372551" y="0"/>
                    <a:pt x="832115" y="0"/>
                  </a:cubicBezTo>
                  <a:cubicBezTo>
                    <a:pt x="1291679" y="0"/>
                    <a:pt x="1664230" y="372551"/>
                    <a:pt x="1664230" y="832115"/>
                  </a:cubicBezTo>
                  <a:cubicBezTo>
                    <a:pt x="1664230" y="1291679"/>
                    <a:pt x="1291679" y="1664230"/>
                    <a:pt x="832115" y="1664230"/>
                  </a:cubicBezTo>
                  <a:cubicBezTo>
                    <a:pt x="372551" y="1664230"/>
                    <a:pt x="0" y="1291679"/>
                    <a:pt x="0" y="832115"/>
                  </a:cubicBezTo>
                  <a:close/>
                </a:path>
              </a:pathLst>
            </a:custGeom>
            <a:solidFill>
              <a:srgbClr val="0A1C1F"/>
            </a:solidFill>
            <a:ln w="19050">
              <a:solidFill>
                <a:srgbClr val="01CDFE"/>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60" name="Freeform: Shape 59">
              <a:extLst>
                <a:ext uri="{FF2B5EF4-FFF2-40B4-BE49-F238E27FC236}">
                  <a16:creationId xmlns:a16="http://schemas.microsoft.com/office/drawing/2014/main" id="{27674F74-1024-A8C5-0D9F-9CA360F09EC5}"/>
                </a:ext>
              </a:extLst>
            </p:cNvPr>
            <p:cNvSpPr/>
            <p:nvPr userDrawn="1"/>
          </p:nvSpPr>
          <p:spPr>
            <a:xfrm>
              <a:off x="2421056" y="3454898"/>
              <a:ext cx="1373016" cy="1373014"/>
            </a:xfrm>
            <a:custGeom>
              <a:avLst/>
              <a:gdLst>
                <a:gd name="connsiteX0" fmla="*/ 0 w 3328458"/>
                <a:gd name="connsiteY0" fmla="*/ 1664229 h 3328458"/>
                <a:gd name="connsiteX1" fmla="*/ 1664229 w 3328458"/>
                <a:gd name="connsiteY1" fmla="*/ 0 h 3328458"/>
                <a:gd name="connsiteX2" fmla="*/ 3328458 w 3328458"/>
                <a:gd name="connsiteY2" fmla="*/ 1664229 h 3328458"/>
                <a:gd name="connsiteX3" fmla="*/ 1664229 w 3328458"/>
                <a:gd name="connsiteY3" fmla="*/ 3328458 h 3328458"/>
                <a:gd name="connsiteX4" fmla="*/ 0 w 3328458"/>
                <a:gd name="connsiteY4" fmla="*/ 1664229 h 332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458" h="3328458">
                  <a:moveTo>
                    <a:pt x="0" y="1664229"/>
                  </a:moveTo>
                  <a:cubicBezTo>
                    <a:pt x="0" y="745101"/>
                    <a:pt x="745101" y="0"/>
                    <a:pt x="1664229" y="0"/>
                  </a:cubicBezTo>
                  <a:cubicBezTo>
                    <a:pt x="2583357" y="0"/>
                    <a:pt x="3328458" y="745101"/>
                    <a:pt x="3328458" y="1664229"/>
                  </a:cubicBezTo>
                  <a:cubicBezTo>
                    <a:pt x="3328458" y="2583357"/>
                    <a:pt x="2583357" y="3328458"/>
                    <a:pt x="1664229" y="3328458"/>
                  </a:cubicBezTo>
                  <a:cubicBezTo>
                    <a:pt x="745101" y="3328458"/>
                    <a:pt x="0" y="2583357"/>
                    <a:pt x="0" y="1664229"/>
                  </a:cubicBezTo>
                  <a:close/>
                </a:path>
              </a:pathLst>
            </a:custGeom>
            <a:solidFill>
              <a:srgbClr val="0B1F23"/>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dirty="0">
                <a:solidFill>
                  <a:srgbClr val="CC66FF"/>
                </a:solidFill>
              </a:endParaRPr>
            </a:p>
          </p:txBody>
        </p:sp>
        <p:sp>
          <p:nvSpPr>
            <p:cNvPr id="61" name="Freeform 40_1">
              <a:extLst>
                <a:ext uri="{FF2B5EF4-FFF2-40B4-BE49-F238E27FC236}">
                  <a16:creationId xmlns:a16="http://schemas.microsoft.com/office/drawing/2014/main" id="{431CC801-0C99-E6E9-10F3-3845225CB878}"/>
                </a:ext>
              </a:extLst>
            </p:cNvPr>
            <p:cNvSpPr/>
            <p:nvPr userDrawn="1"/>
          </p:nvSpPr>
          <p:spPr>
            <a:xfrm>
              <a:off x="2517713" y="3551555"/>
              <a:ext cx="1179702" cy="1179700"/>
            </a:xfrm>
            <a:custGeom>
              <a:avLst/>
              <a:gdLst>
                <a:gd name="connsiteX0" fmla="*/ 0 w 3328458"/>
                <a:gd name="connsiteY0" fmla="*/ 1664229 h 3328458"/>
                <a:gd name="connsiteX1" fmla="*/ 1664229 w 3328458"/>
                <a:gd name="connsiteY1" fmla="*/ 0 h 3328458"/>
                <a:gd name="connsiteX2" fmla="*/ 3328458 w 3328458"/>
                <a:gd name="connsiteY2" fmla="*/ 1664229 h 3328458"/>
                <a:gd name="connsiteX3" fmla="*/ 1664229 w 3328458"/>
                <a:gd name="connsiteY3" fmla="*/ 3328458 h 3328458"/>
                <a:gd name="connsiteX4" fmla="*/ 0 w 3328458"/>
                <a:gd name="connsiteY4" fmla="*/ 1664229 h 3328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458" h="3328458">
                  <a:moveTo>
                    <a:pt x="0" y="1664229"/>
                  </a:moveTo>
                  <a:cubicBezTo>
                    <a:pt x="0" y="745101"/>
                    <a:pt x="745101" y="0"/>
                    <a:pt x="1664229" y="0"/>
                  </a:cubicBezTo>
                  <a:cubicBezTo>
                    <a:pt x="2583357" y="0"/>
                    <a:pt x="3328458" y="745101"/>
                    <a:pt x="3328458" y="1664229"/>
                  </a:cubicBezTo>
                  <a:cubicBezTo>
                    <a:pt x="3328458" y="2583357"/>
                    <a:pt x="2583357" y="3328458"/>
                    <a:pt x="1664229" y="3328458"/>
                  </a:cubicBezTo>
                  <a:cubicBezTo>
                    <a:pt x="745101" y="3328458"/>
                    <a:pt x="0" y="2583357"/>
                    <a:pt x="0" y="1664229"/>
                  </a:cubicBezTo>
                  <a:close/>
                </a:path>
              </a:pathLst>
            </a:custGeom>
            <a:solidFill>
              <a:schemeClr val="tx2">
                <a:lumMod val="10000"/>
              </a:schemeClr>
            </a:solidFill>
            <a:ln w="6350">
              <a:noFill/>
            </a:ln>
            <a:effectLst>
              <a:outerShdw blurRad="584200" dist="76200" dir="252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62" name="Freeform: Shape 61">
              <a:extLst>
                <a:ext uri="{FF2B5EF4-FFF2-40B4-BE49-F238E27FC236}">
                  <a16:creationId xmlns:a16="http://schemas.microsoft.com/office/drawing/2014/main" id="{40407436-C2DF-BD66-E440-90B63C303F3C}"/>
                </a:ext>
              </a:extLst>
            </p:cNvPr>
            <p:cNvSpPr/>
            <p:nvPr userDrawn="1"/>
          </p:nvSpPr>
          <p:spPr>
            <a:xfrm>
              <a:off x="606165" y="1478213"/>
              <a:ext cx="5002800" cy="4722562"/>
            </a:xfrm>
            <a:custGeom>
              <a:avLst/>
              <a:gdLst>
                <a:gd name="connsiteX0" fmla="*/ 2281789 w 4563578"/>
                <a:gd name="connsiteY0" fmla="*/ 0 h 4307944"/>
                <a:gd name="connsiteX1" fmla="*/ 3609543 w 4563578"/>
                <a:gd name="connsiteY1" fmla="*/ 1327754 h 4307944"/>
                <a:gd name="connsiteX2" fmla="*/ 3582568 w 4563578"/>
                <a:gd name="connsiteY2" fmla="*/ 1595342 h 4307944"/>
                <a:gd name="connsiteX3" fmla="*/ 3557383 w 4563578"/>
                <a:gd name="connsiteY3" fmla="*/ 1693289 h 4307944"/>
                <a:gd name="connsiteX4" fmla="*/ 3630657 w 4563578"/>
                <a:gd name="connsiteY4" fmla="*/ 1712129 h 4307944"/>
                <a:gd name="connsiteX5" fmla="*/ 4563578 w 4563578"/>
                <a:gd name="connsiteY5" fmla="*/ 2980190 h 4307944"/>
                <a:gd name="connsiteX6" fmla="*/ 3235824 w 4563578"/>
                <a:gd name="connsiteY6" fmla="*/ 4307944 h 4307944"/>
                <a:gd name="connsiteX7" fmla="*/ 2296960 w 4563578"/>
                <a:gd name="connsiteY7" fmla="*/ 3919053 h 4307944"/>
                <a:gd name="connsiteX8" fmla="*/ 2281789 w 4563578"/>
                <a:gd name="connsiteY8" fmla="*/ 3902360 h 4307944"/>
                <a:gd name="connsiteX9" fmla="*/ 2266617 w 4563578"/>
                <a:gd name="connsiteY9" fmla="*/ 3919053 h 4307944"/>
                <a:gd name="connsiteX10" fmla="*/ 1327754 w 4563578"/>
                <a:gd name="connsiteY10" fmla="*/ 4307944 h 4307944"/>
                <a:gd name="connsiteX11" fmla="*/ 0 w 4563578"/>
                <a:gd name="connsiteY11" fmla="*/ 2980190 h 4307944"/>
                <a:gd name="connsiteX12" fmla="*/ 932921 w 4563578"/>
                <a:gd name="connsiteY12" fmla="*/ 1712129 h 4307944"/>
                <a:gd name="connsiteX13" fmla="*/ 1006075 w 4563578"/>
                <a:gd name="connsiteY13" fmla="*/ 1693320 h 4307944"/>
                <a:gd name="connsiteX14" fmla="*/ 993814 w 4563578"/>
                <a:gd name="connsiteY14" fmla="*/ 1651616 h 4307944"/>
                <a:gd name="connsiteX15" fmla="*/ 954035 w 4563578"/>
                <a:gd name="connsiteY15" fmla="*/ 1327754 h 4307944"/>
                <a:gd name="connsiteX16" fmla="*/ 2281789 w 4563578"/>
                <a:gd name="connsiteY16" fmla="*/ 0 h 430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63578" h="4307944">
                  <a:moveTo>
                    <a:pt x="2281789" y="0"/>
                  </a:moveTo>
                  <a:cubicBezTo>
                    <a:pt x="3015086" y="0"/>
                    <a:pt x="3609543" y="594456"/>
                    <a:pt x="3609543" y="1327754"/>
                  </a:cubicBezTo>
                  <a:cubicBezTo>
                    <a:pt x="3609543" y="1419416"/>
                    <a:pt x="3600254" y="1508909"/>
                    <a:pt x="3582568" y="1595342"/>
                  </a:cubicBezTo>
                  <a:lnTo>
                    <a:pt x="3557383" y="1693289"/>
                  </a:lnTo>
                  <a:lnTo>
                    <a:pt x="3630657" y="1712129"/>
                  </a:lnTo>
                  <a:cubicBezTo>
                    <a:pt x="4171144" y="1880238"/>
                    <a:pt x="4563578" y="2384386"/>
                    <a:pt x="4563578" y="2980190"/>
                  </a:cubicBezTo>
                  <a:cubicBezTo>
                    <a:pt x="4563578" y="3713487"/>
                    <a:pt x="3969121" y="4307944"/>
                    <a:pt x="3235824" y="4307944"/>
                  </a:cubicBezTo>
                  <a:cubicBezTo>
                    <a:pt x="2869175" y="4307944"/>
                    <a:pt x="2537237" y="4159330"/>
                    <a:pt x="2296960" y="3919053"/>
                  </a:cubicBezTo>
                  <a:lnTo>
                    <a:pt x="2281789" y="3902360"/>
                  </a:lnTo>
                  <a:lnTo>
                    <a:pt x="2266617" y="3919053"/>
                  </a:lnTo>
                  <a:cubicBezTo>
                    <a:pt x="2026341" y="4159330"/>
                    <a:pt x="1694402" y="4307944"/>
                    <a:pt x="1327754" y="4307944"/>
                  </a:cubicBezTo>
                  <a:cubicBezTo>
                    <a:pt x="594456" y="4307944"/>
                    <a:pt x="0" y="3713487"/>
                    <a:pt x="0" y="2980190"/>
                  </a:cubicBezTo>
                  <a:cubicBezTo>
                    <a:pt x="0" y="2384386"/>
                    <a:pt x="392434" y="1880238"/>
                    <a:pt x="932921" y="1712129"/>
                  </a:cubicBezTo>
                  <a:lnTo>
                    <a:pt x="1006075" y="1693320"/>
                  </a:lnTo>
                  <a:lnTo>
                    <a:pt x="993814" y="1651616"/>
                  </a:lnTo>
                  <a:cubicBezTo>
                    <a:pt x="967832" y="1547958"/>
                    <a:pt x="954035" y="1439467"/>
                    <a:pt x="954035" y="1327754"/>
                  </a:cubicBezTo>
                  <a:cubicBezTo>
                    <a:pt x="954035" y="594456"/>
                    <a:pt x="1548491" y="0"/>
                    <a:pt x="2281789" y="0"/>
                  </a:cubicBezTo>
                  <a:close/>
                </a:path>
              </a:pathLst>
            </a:custGeom>
            <a:no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a:solidFill>
                  <a:srgbClr val="CC66FF"/>
                </a:solidFill>
              </a:endParaRPr>
            </a:p>
          </p:txBody>
        </p:sp>
        <p:sp>
          <p:nvSpPr>
            <p:cNvPr id="63" name="Oval 62">
              <a:extLst>
                <a:ext uri="{FF2B5EF4-FFF2-40B4-BE49-F238E27FC236}">
                  <a16:creationId xmlns:a16="http://schemas.microsoft.com/office/drawing/2014/main" id="{7DAD8C8F-1408-00CA-4135-5A52A184B222}"/>
                </a:ext>
              </a:extLst>
            </p:cNvPr>
            <p:cNvSpPr/>
            <p:nvPr userDrawn="1"/>
          </p:nvSpPr>
          <p:spPr bwMode="auto">
            <a:xfrm>
              <a:off x="1646616" y="3289810"/>
              <a:ext cx="67024" cy="67024"/>
            </a:xfrm>
            <a:prstGeom prst="ellipse">
              <a:avLst/>
            </a:prstGeom>
            <a:solidFill>
              <a:srgbClr val="313E48"/>
            </a:solid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err="1">
                <a:solidFill>
                  <a:srgbClr val="CC66FF"/>
                </a:solidFill>
              </a:endParaRPr>
            </a:p>
          </p:txBody>
        </p:sp>
        <p:sp>
          <p:nvSpPr>
            <p:cNvPr id="64" name="Oval 63">
              <a:extLst>
                <a:ext uri="{FF2B5EF4-FFF2-40B4-BE49-F238E27FC236}">
                  <a16:creationId xmlns:a16="http://schemas.microsoft.com/office/drawing/2014/main" id="{579845BA-868B-3D7B-04E3-036365C08AFB}"/>
                </a:ext>
              </a:extLst>
            </p:cNvPr>
            <p:cNvSpPr/>
            <p:nvPr userDrawn="1"/>
          </p:nvSpPr>
          <p:spPr bwMode="auto">
            <a:xfrm>
              <a:off x="4472388" y="3289810"/>
              <a:ext cx="67024" cy="67024"/>
            </a:xfrm>
            <a:prstGeom prst="ellipse">
              <a:avLst/>
            </a:prstGeom>
            <a:solidFill>
              <a:srgbClr val="313E48"/>
            </a:solid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err="1">
                <a:solidFill>
                  <a:srgbClr val="CC66FF"/>
                </a:solidFill>
              </a:endParaRPr>
            </a:p>
          </p:txBody>
        </p:sp>
        <p:sp>
          <p:nvSpPr>
            <p:cNvPr id="65" name="Oval 64">
              <a:extLst>
                <a:ext uri="{FF2B5EF4-FFF2-40B4-BE49-F238E27FC236}">
                  <a16:creationId xmlns:a16="http://schemas.microsoft.com/office/drawing/2014/main" id="{BFEA6F81-CEFC-B042-2E83-F56E047C2CF3}"/>
                </a:ext>
              </a:extLst>
            </p:cNvPr>
            <p:cNvSpPr/>
            <p:nvPr userDrawn="1"/>
          </p:nvSpPr>
          <p:spPr bwMode="auto">
            <a:xfrm>
              <a:off x="3074052" y="5728940"/>
              <a:ext cx="67024" cy="67024"/>
            </a:xfrm>
            <a:prstGeom prst="ellipse">
              <a:avLst/>
            </a:prstGeom>
            <a:solidFill>
              <a:srgbClr val="313E48"/>
            </a:solidFill>
            <a:ln w="6350">
              <a:solidFill>
                <a:schemeClr val="tx1">
                  <a:lumMod val="75000"/>
                  <a:alpha val="24000"/>
                </a:schemeClr>
              </a:solidFill>
            </a:ln>
            <a:effectLst>
              <a:outerShdw blurRad="304800" dist="76200" dir="2700000" sx="94000" sy="94000" algn="tl" rotWithShape="0">
                <a:schemeClr val="bg1">
                  <a:lumMod val="50000"/>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1800" err="1">
                <a:solidFill>
                  <a:srgbClr val="CC66FF"/>
                </a:solidFill>
              </a:endParaRPr>
            </a:p>
          </p:txBody>
        </p:sp>
      </p:grpSp>
      <p:sp>
        <p:nvSpPr>
          <p:cNvPr id="18" name="Title 1">
            <a:extLst>
              <a:ext uri="{FF2B5EF4-FFF2-40B4-BE49-F238E27FC236}">
                <a16:creationId xmlns:a16="http://schemas.microsoft.com/office/drawing/2014/main" id="{B11B85C6-C23C-00C3-F4AA-8F9893A3EB1D}"/>
              </a:ext>
            </a:extLst>
          </p:cNvPr>
          <p:cNvSpPr>
            <a:spLocks noGrp="1"/>
          </p:cNvSpPr>
          <p:nvPr userDrawn="1">
            <p:ph type="title" hasCustomPrompt="1"/>
          </p:nvPr>
        </p:nvSpPr>
        <p:spPr>
          <a:xfrm>
            <a:off x="588263" y="585217"/>
            <a:ext cx="9994392" cy="543185"/>
          </a:xfrm>
        </p:spPr>
        <p:txBody>
          <a:bodyPr/>
          <a:lstStyle>
            <a:lvl1pPr>
              <a:tabLst>
                <a:tab pos="1957733" algn="l"/>
              </a:tabLst>
              <a:defRPr sz="3529"/>
            </a:lvl1pPr>
          </a:lstStyle>
          <a:p>
            <a:r>
              <a:rPr lang="en-US"/>
              <a:t>Title</a:t>
            </a:r>
          </a:p>
        </p:txBody>
      </p:sp>
      <p:sp>
        <p:nvSpPr>
          <p:cNvPr id="49" name="Text Placeholder 30">
            <a:extLst>
              <a:ext uri="{FF2B5EF4-FFF2-40B4-BE49-F238E27FC236}">
                <a16:creationId xmlns:a16="http://schemas.microsoft.com/office/drawing/2014/main" id="{035DA9BD-0FB9-60FD-35CA-7F94B488A894}"/>
              </a:ext>
            </a:extLst>
          </p:cNvPr>
          <p:cNvSpPr>
            <a:spLocks noGrp="1"/>
          </p:cNvSpPr>
          <p:nvPr>
            <p:ph type="body" sz="quarter" idx="16" hasCustomPrompt="1"/>
          </p:nvPr>
        </p:nvSpPr>
        <p:spPr>
          <a:xfrm>
            <a:off x="5751850" y="1981058"/>
            <a:ext cx="618516" cy="4985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spAutoFit/>
          </a:bodyPr>
          <a:lstStyle>
            <a:lvl1pPr marL="0" indent="0">
              <a:buNone/>
              <a:defRPr lang="en-US" sz="3600" b="1" dirty="0" smtClean="0">
                <a:solidFill>
                  <a:srgbClr val="01CDFE"/>
                </a:solidFill>
              </a:defRPr>
            </a:lvl1pPr>
          </a:lstStyle>
          <a:p>
            <a:pPr marL="0" lvl="0" algn="ctr" defTabSz="914367"/>
            <a:r>
              <a:rPr lang="en-US" dirty="0"/>
              <a:t>01</a:t>
            </a:r>
          </a:p>
        </p:txBody>
      </p:sp>
      <p:sp>
        <p:nvSpPr>
          <p:cNvPr id="50" name="Text Placeholder 30">
            <a:extLst>
              <a:ext uri="{FF2B5EF4-FFF2-40B4-BE49-F238E27FC236}">
                <a16:creationId xmlns:a16="http://schemas.microsoft.com/office/drawing/2014/main" id="{3CAA1C09-FECC-CAE2-E2F1-6484D32DB0E7}"/>
              </a:ext>
            </a:extLst>
          </p:cNvPr>
          <p:cNvSpPr>
            <a:spLocks noGrp="1"/>
          </p:cNvSpPr>
          <p:nvPr>
            <p:ph type="body" sz="quarter" idx="17" hasCustomPrompt="1"/>
          </p:nvPr>
        </p:nvSpPr>
        <p:spPr>
          <a:xfrm>
            <a:off x="5056474" y="2582218"/>
            <a:ext cx="2009268" cy="249299"/>
          </a:xfrm>
          <a:noFill/>
          <a:ln>
            <a:noFill/>
          </a:ln>
        </p:spPr>
        <p:style>
          <a:lnRef idx="1">
            <a:schemeClr val="dk1"/>
          </a:lnRef>
          <a:fillRef idx="0">
            <a:schemeClr val="dk1"/>
          </a:fillRef>
          <a:effectRef idx="0">
            <a:schemeClr val="dk1"/>
          </a:effectRef>
          <a:fontRef idx="minor">
            <a:schemeClr val="tx1"/>
          </a:fontRef>
        </p:style>
        <p:txBody>
          <a:bodyPr wrap="square" lIns="0" tIns="0" rIns="0" bIns="0" rtlCol="0" anchor="t">
            <a:spAutoFit/>
          </a:bodyPr>
          <a:lstStyle>
            <a:lvl1pPr marL="0" indent="0" algn="ctr">
              <a:buNone/>
              <a:defRPr lang="en-US" sz="1800" dirty="0" smtClean="0">
                <a:solidFill>
                  <a:srgbClr val="01CDFE"/>
                </a:solidFill>
                <a:latin typeface="+mj-lt"/>
              </a:defRPr>
            </a:lvl1pPr>
          </a:lstStyle>
          <a:p>
            <a:pPr marL="0" lvl="0" algn="ctr" defTabSz="914367"/>
            <a:r>
              <a:rPr lang="en-US" dirty="0"/>
              <a:t>Text goes here</a:t>
            </a:r>
          </a:p>
        </p:txBody>
      </p:sp>
      <p:sp>
        <p:nvSpPr>
          <p:cNvPr id="53" name="Text Placeholder 30">
            <a:extLst>
              <a:ext uri="{FF2B5EF4-FFF2-40B4-BE49-F238E27FC236}">
                <a16:creationId xmlns:a16="http://schemas.microsoft.com/office/drawing/2014/main" id="{4136C82D-5266-86CB-CB1B-5F653671C0D9}"/>
              </a:ext>
            </a:extLst>
          </p:cNvPr>
          <p:cNvSpPr>
            <a:spLocks noGrp="1"/>
          </p:cNvSpPr>
          <p:nvPr>
            <p:ph type="body" sz="quarter" idx="20" hasCustomPrompt="1"/>
          </p:nvPr>
        </p:nvSpPr>
        <p:spPr>
          <a:xfrm>
            <a:off x="7439303" y="4683455"/>
            <a:ext cx="618516" cy="4985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spAutoFit/>
          </a:bodyPr>
          <a:lstStyle>
            <a:lvl1pPr marL="0" indent="0">
              <a:buNone/>
              <a:defRPr lang="en-US" sz="3600" b="1" dirty="0" smtClean="0">
                <a:solidFill>
                  <a:srgbClr val="01CDFE"/>
                </a:solidFill>
              </a:defRPr>
            </a:lvl1pPr>
          </a:lstStyle>
          <a:p>
            <a:pPr marL="0" lvl="0" algn="ctr" defTabSz="914367"/>
            <a:r>
              <a:rPr lang="en-US" dirty="0"/>
              <a:t>02</a:t>
            </a:r>
          </a:p>
        </p:txBody>
      </p:sp>
      <p:sp>
        <p:nvSpPr>
          <p:cNvPr id="54" name="Text Placeholder 30">
            <a:extLst>
              <a:ext uri="{FF2B5EF4-FFF2-40B4-BE49-F238E27FC236}">
                <a16:creationId xmlns:a16="http://schemas.microsoft.com/office/drawing/2014/main" id="{A851BA58-05FA-4D2C-588D-E958965CF619}"/>
              </a:ext>
            </a:extLst>
          </p:cNvPr>
          <p:cNvSpPr>
            <a:spLocks noGrp="1"/>
          </p:cNvSpPr>
          <p:nvPr>
            <p:ph type="body" sz="quarter" idx="21" hasCustomPrompt="1"/>
          </p:nvPr>
        </p:nvSpPr>
        <p:spPr>
          <a:xfrm>
            <a:off x="6743927" y="5284994"/>
            <a:ext cx="2009268" cy="249299"/>
          </a:xfrm>
          <a:noFill/>
          <a:ln>
            <a:noFill/>
          </a:ln>
        </p:spPr>
        <p:style>
          <a:lnRef idx="1">
            <a:schemeClr val="dk1"/>
          </a:lnRef>
          <a:fillRef idx="0">
            <a:schemeClr val="dk1"/>
          </a:fillRef>
          <a:effectRef idx="0">
            <a:schemeClr val="dk1"/>
          </a:effectRef>
          <a:fontRef idx="minor">
            <a:schemeClr val="tx1"/>
          </a:fontRef>
        </p:style>
        <p:txBody>
          <a:bodyPr wrap="square" lIns="0" tIns="0" rIns="0" bIns="0" rtlCol="0" anchor="t">
            <a:spAutoFit/>
          </a:bodyPr>
          <a:lstStyle>
            <a:lvl1pPr marL="0" indent="0" algn="ctr">
              <a:buNone/>
              <a:defRPr lang="en-US" sz="1800" dirty="0" smtClean="0">
                <a:solidFill>
                  <a:srgbClr val="01CDFE"/>
                </a:solidFill>
                <a:latin typeface="+mj-lt"/>
              </a:defRPr>
            </a:lvl1pPr>
          </a:lstStyle>
          <a:p>
            <a:pPr marL="0" lvl="0" algn="ctr" defTabSz="914367"/>
            <a:r>
              <a:rPr lang="en-US" dirty="0"/>
              <a:t>Text goes here</a:t>
            </a:r>
          </a:p>
        </p:txBody>
      </p:sp>
      <p:sp>
        <p:nvSpPr>
          <p:cNvPr id="51" name="Text Placeholder 30">
            <a:extLst>
              <a:ext uri="{FF2B5EF4-FFF2-40B4-BE49-F238E27FC236}">
                <a16:creationId xmlns:a16="http://schemas.microsoft.com/office/drawing/2014/main" id="{F60717C8-603B-D5C6-C292-FD06B7B10DE0}"/>
              </a:ext>
            </a:extLst>
          </p:cNvPr>
          <p:cNvSpPr>
            <a:spLocks noGrp="1"/>
          </p:cNvSpPr>
          <p:nvPr>
            <p:ph type="body" sz="quarter" idx="18" hasCustomPrompt="1"/>
          </p:nvPr>
        </p:nvSpPr>
        <p:spPr>
          <a:xfrm>
            <a:off x="4057996" y="4624010"/>
            <a:ext cx="618516" cy="498598"/>
          </a:xfrm>
          <a:noFill/>
          <a:ln>
            <a:noFill/>
          </a:ln>
        </p:spPr>
        <p:style>
          <a:lnRef idx="1">
            <a:schemeClr val="dk1"/>
          </a:lnRef>
          <a:fillRef idx="0">
            <a:schemeClr val="dk1"/>
          </a:fillRef>
          <a:effectRef idx="0">
            <a:schemeClr val="dk1"/>
          </a:effectRef>
          <a:fontRef idx="minor">
            <a:schemeClr val="tx1"/>
          </a:fontRef>
        </p:style>
        <p:txBody>
          <a:bodyPr lIns="0" tIns="0" rIns="0" bIns="0" rtlCol="0" anchor="ctr">
            <a:spAutoFit/>
          </a:bodyPr>
          <a:lstStyle>
            <a:lvl1pPr marL="0" indent="0">
              <a:buNone/>
              <a:defRPr lang="en-US" sz="3600" b="1" dirty="0" smtClean="0">
                <a:solidFill>
                  <a:srgbClr val="01CDFE"/>
                </a:solidFill>
              </a:defRPr>
            </a:lvl1pPr>
          </a:lstStyle>
          <a:p>
            <a:pPr marL="0" lvl="0" algn="ctr" defTabSz="914367"/>
            <a:r>
              <a:rPr lang="en-US" dirty="0"/>
              <a:t>03</a:t>
            </a:r>
          </a:p>
        </p:txBody>
      </p:sp>
      <p:sp>
        <p:nvSpPr>
          <p:cNvPr id="52" name="Text Placeholder 30">
            <a:extLst>
              <a:ext uri="{FF2B5EF4-FFF2-40B4-BE49-F238E27FC236}">
                <a16:creationId xmlns:a16="http://schemas.microsoft.com/office/drawing/2014/main" id="{F169CD6A-2AC8-CD78-351F-B1A3F06DD21D}"/>
              </a:ext>
            </a:extLst>
          </p:cNvPr>
          <p:cNvSpPr>
            <a:spLocks noGrp="1"/>
          </p:cNvSpPr>
          <p:nvPr>
            <p:ph type="body" sz="quarter" idx="19" hasCustomPrompt="1"/>
          </p:nvPr>
        </p:nvSpPr>
        <p:spPr>
          <a:xfrm>
            <a:off x="3362620" y="5225549"/>
            <a:ext cx="2009268" cy="249299"/>
          </a:xfrm>
          <a:noFill/>
          <a:ln>
            <a:noFill/>
          </a:ln>
        </p:spPr>
        <p:style>
          <a:lnRef idx="1">
            <a:schemeClr val="dk1"/>
          </a:lnRef>
          <a:fillRef idx="0">
            <a:schemeClr val="dk1"/>
          </a:fillRef>
          <a:effectRef idx="0">
            <a:schemeClr val="dk1"/>
          </a:effectRef>
          <a:fontRef idx="minor">
            <a:schemeClr val="tx1"/>
          </a:fontRef>
        </p:style>
        <p:txBody>
          <a:bodyPr wrap="square" lIns="0" tIns="0" rIns="0" bIns="0" rtlCol="0" anchor="t">
            <a:spAutoFit/>
          </a:bodyPr>
          <a:lstStyle>
            <a:lvl1pPr marL="0" indent="0" algn="ctr">
              <a:buNone/>
              <a:defRPr lang="en-US" sz="1800" dirty="0" smtClean="0">
                <a:solidFill>
                  <a:srgbClr val="01CDFE"/>
                </a:solidFill>
                <a:latin typeface="+mj-lt"/>
              </a:defRPr>
            </a:lvl1pPr>
          </a:lstStyle>
          <a:p>
            <a:pPr marL="0" lvl="0" algn="ctr" defTabSz="914367"/>
            <a:r>
              <a:rPr lang="en-US" dirty="0"/>
              <a:t>Text goes here</a:t>
            </a:r>
          </a:p>
        </p:txBody>
      </p:sp>
    </p:spTree>
    <p:extLst>
      <p:ext uri="{BB962C8B-B14F-4D97-AF65-F5344CB8AC3E}">
        <p14:creationId xmlns:p14="http://schemas.microsoft.com/office/powerpoint/2010/main" val="258878259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末尾幻灯片">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8F60BE4-4A9D-4CF0-85F4-AAE1506D9FEB}"/>
              </a:ext>
            </a:extLst>
          </p:cNvPr>
          <p:cNvGrpSpPr/>
          <p:nvPr userDrawn="1"/>
        </p:nvGrpSpPr>
        <p:grpSpPr>
          <a:xfrm>
            <a:off x="0" y="0"/>
            <a:ext cx="12192000" cy="6858000"/>
            <a:chOff x="0" y="267483"/>
            <a:chExt cx="12192000" cy="6858000"/>
          </a:xfrm>
        </p:grpSpPr>
        <p:pic>
          <p:nvPicPr>
            <p:cNvPr id="12" name="图片 11" descr="图片包含 游戏机, 蓝色&#10;&#10;描述已自动生成">
              <a:extLst>
                <a:ext uri="{FF2B5EF4-FFF2-40B4-BE49-F238E27FC236}">
                  <a16:creationId xmlns:a16="http://schemas.microsoft.com/office/drawing/2014/main" id="{8B70A9F1-5D58-443C-97C5-24869A6AEE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73070"/>
              <a:ext cx="12192000" cy="6846827"/>
            </a:xfrm>
            <a:prstGeom prst="rect">
              <a:avLst/>
            </a:prstGeom>
          </p:spPr>
        </p:pic>
        <p:sp>
          <p:nvSpPr>
            <p:cNvPr id="16" name="矩形 15">
              <a:extLst>
                <a:ext uri="{FF2B5EF4-FFF2-40B4-BE49-F238E27FC236}">
                  <a16:creationId xmlns:a16="http://schemas.microsoft.com/office/drawing/2014/main" id="{BF5E0FD6-C0B1-40DC-B2D5-4A291CA38820}"/>
                </a:ext>
              </a:extLst>
            </p:cNvPr>
            <p:cNvSpPr/>
            <p:nvPr userDrawn="1"/>
          </p:nvSpPr>
          <p:spPr>
            <a:xfrm>
              <a:off x="0" y="267483"/>
              <a:ext cx="12192000" cy="6858000"/>
            </a:xfrm>
            <a:prstGeom prst="rect">
              <a:avLst/>
            </a:prstGeom>
            <a:gradFill flip="none" rotWithShape="1">
              <a:gsLst>
                <a:gs pos="4000">
                  <a:schemeClr val="bg1">
                    <a:lumMod val="95000"/>
                    <a:lumOff val="5000"/>
                    <a:alpha val="88000"/>
                  </a:schemeClr>
                </a:gs>
                <a:gs pos="100000">
                  <a:schemeClr val="bg1">
                    <a:lumMod val="95000"/>
                    <a:lumOff val="5000"/>
                    <a:alpha val="64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11" name="任意多边形: 形状 10">
            <a:extLst>
              <a:ext uri="{FF2B5EF4-FFF2-40B4-BE49-F238E27FC236}">
                <a16:creationId xmlns:a16="http://schemas.microsoft.com/office/drawing/2014/main" id="{0A271160-581E-4BCE-BACF-7271659F1D01}"/>
              </a:ext>
            </a:extLst>
          </p:cNvPr>
          <p:cNvSpPr/>
          <p:nvPr/>
        </p:nvSpPr>
        <p:spPr>
          <a:xfrm>
            <a:off x="12191319" y="0"/>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23" name="文本占位符 22">
            <a:extLst>
              <a:ext uri="{FF2B5EF4-FFF2-40B4-BE49-F238E27FC236}">
                <a16:creationId xmlns:a16="http://schemas.microsoft.com/office/drawing/2014/main" id="{14C84A20-CF9D-4080-959D-55F32AB29A8D}"/>
              </a:ext>
            </a:extLst>
          </p:cNvPr>
          <p:cNvSpPr>
            <a:spLocks noGrp="1"/>
          </p:cNvSpPr>
          <p:nvPr>
            <p:ph type="body" sz="quarter" idx="11" hasCustomPrompt="1"/>
          </p:nvPr>
        </p:nvSpPr>
        <p:spPr>
          <a:xfrm>
            <a:off x="660399" y="6082576"/>
            <a:ext cx="1498339" cy="230832"/>
          </a:xfrm>
        </p:spPr>
        <p:txBody>
          <a:bodyPr vert="horz" wrap="none" lIns="91440" tIns="45720" rIns="91440" bIns="45720" rtlCol="0" anchor="ctr">
            <a:noAutofit/>
          </a:bodyPr>
          <a:lstStyle>
            <a:lvl1pPr marL="0" indent="0">
              <a:buFontTx/>
              <a:buNone/>
              <a:defRPr lang="en-US" altLang="zh-CN" sz="1050" b="0" dirty="0" smtClean="0">
                <a:ln>
                  <a:noFill/>
                </a:ln>
                <a:solidFill>
                  <a:schemeClr val="tx1"/>
                </a:solidFill>
                <a:latin typeface="+mj-lt"/>
                <a:ea typeface="+mj-ea"/>
                <a:cs typeface="+mj-cs"/>
              </a:defRPr>
            </a:lvl1pPr>
          </a:lstStyle>
          <a:p>
            <a:pPr marL="228584" lvl="0" indent="-228584"/>
            <a:r>
              <a:rPr lang="en-US" altLang="zh-CN" dirty="0"/>
              <a:t>OfficePLUS</a:t>
            </a:r>
          </a:p>
        </p:txBody>
      </p:sp>
      <p:sp>
        <p:nvSpPr>
          <p:cNvPr id="27" name="文本占位符 26">
            <a:extLst>
              <a:ext uri="{FF2B5EF4-FFF2-40B4-BE49-F238E27FC236}">
                <a16:creationId xmlns:a16="http://schemas.microsoft.com/office/drawing/2014/main" id="{FEA7D86A-A334-4E0C-B01B-43F345A176DE}"/>
              </a:ext>
            </a:extLst>
          </p:cNvPr>
          <p:cNvSpPr>
            <a:spLocks noGrp="1"/>
          </p:cNvSpPr>
          <p:nvPr>
            <p:ph type="body" sz="quarter" idx="12" hasCustomPrompt="1"/>
          </p:nvPr>
        </p:nvSpPr>
        <p:spPr>
          <a:xfrm>
            <a:off x="8314441" y="6082576"/>
            <a:ext cx="3204458" cy="230832"/>
          </a:xfrm>
        </p:spPr>
        <p:txBody>
          <a:bodyPr vert="horz" wrap="none" lIns="91440" tIns="45720" rIns="91440" bIns="45720" rtlCol="0" anchor="ctr">
            <a:noAutofit/>
          </a:bodyPr>
          <a:lstStyle>
            <a:lvl1pPr>
              <a:defRPr lang="en-US" altLang="zh-CN" sz="1050" b="0" dirty="0">
                <a:ln>
                  <a:noFill/>
                </a:ln>
                <a:solidFill>
                  <a:schemeClr val="tx1"/>
                </a:solidFill>
                <a:latin typeface="+mj-lt"/>
                <a:ea typeface="+mj-ea"/>
                <a:cs typeface="+mj-cs"/>
              </a:defRPr>
            </a:lvl1pPr>
          </a:lstStyle>
          <a:p>
            <a:pPr marL="228573" marR="0" lvl="0" indent="-228573" algn="r" defTabSz="914332"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t>Speaker name and title</a:t>
            </a: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3175000" y="2737247"/>
            <a:ext cx="5842001" cy="1383506"/>
          </a:xfrm>
        </p:spPr>
        <p:txBody>
          <a:bodyPr vert="horz" lIns="91440" tIns="45720" rIns="91440" bIns="45720" rtlCol="0" anchor="b">
            <a:noAutofit/>
          </a:bodyPr>
          <a:lstStyle>
            <a:lvl1pPr algn="ctr">
              <a:defRPr lang="en-US" altLang="zh-CN" sz="8000" b="1" i="0" dirty="0">
                <a:solidFill>
                  <a:schemeClr val="tx1"/>
                </a:solidFill>
                <a:latin typeface="+mj-lt"/>
                <a:ea typeface="+mj-ea"/>
                <a:cs typeface="+mj-cs"/>
              </a:defRPr>
            </a:lvl1pPr>
          </a:lstStyle>
          <a:p>
            <a:pPr lvl="0">
              <a:spcBef>
                <a:spcPct val="0"/>
              </a:spcBef>
              <a:buNone/>
            </a:pPr>
            <a:r>
              <a:rPr lang="en-US" altLang="zh-CN" dirty="0"/>
              <a:t>Thank you</a:t>
            </a:r>
          </a:p>
        </p:txBody>
      </p:sp>
    </p:spTree>
    <p:extLst>
      <p:ext uri="{BB962C8B-B14F-4D97-AF65-F5344CB8AC3E}">
        <p14:creationId xmlns:p14="http://schemas.microsoft.com/office/powerpoint/2010/main" val="2169472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F18504-D86E-411A-B171-2A74DE296A53}"/>
              </a:ext>
            </a:extLst>
          </p:cNvPr>
          <p:cNvSpPr>
            <a:spLocks noGrp="1"/>
          </p:cNvSpPr>
          <p:nvPr>
            <p:ph type="title"/>
          </p:nvPr>
        </p:nvSpPr>
        <p:spPr>
          <a:xfrm>
            <a:off x="660403"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8A4509-A6D7-41B5-BE28-213FB58E8B74}"/>
              </a:ext>
            </a:extLst>
          </p:cNvPr>
          <p:cNvSpPr>
            <a:spLocks noGrp="1"/>
          </p:cNvSpPr>
          <p:nvPr>
            <p:ph type="body" idx="1"/>
          </p:nvPr>
        </p:nvSpPr>
        <p:spPr>
          <a:xfrm>
            <a:off x="660403"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6"/>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a:extLst>
              <a:ext uri="{FF2B5EF4-FFF2-40B4-BE49-F238E27FC236}">
                <a16:creationId xmlns:a16="http://schemas.microsoft.com/office/drawing/2014/main" id="{C0483E03-0186-4754-8285-0D57953FBD75}"/>
              </a:ext>
            </a:extLst>
          </p:cNvPr>
          <p:cNvSpPr>
            <a:spLocks noGrp="1"/>
          </p:cNvSpPr>
          <p:nvPr>
            <p:ph type="ftr" sz="quarter" idx="3"/>
          </p:nvPr>
        </p:nvSpPr>
        <p:spPr>
          <a:xfrm>
            <a:off x="660404" y="6235706"/>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2" name="灯片编号占位符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6"/>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340059264"/>
      </p:ext>
    </p:extLst>
  </p:cSld>
  <p:clrMap bg1="dk1" tx1="lt1" bg2="dk2" tx2="lt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68" r:id="rId5"/>
    <p:sldLayoutId id="2147483667" r:id="rId6"/>
    <p:sldLayoutId id="2147483664" r:id="rId7"/>
    <p:sldLayoutId id="2147483669" r:id="rId8"/>
    <p:sldLayoutId id="2147483660" r:id="rId9"/>
    <p:sldLayoutId id="2147483662" r:id="rId10"/>
    <p:sldLayoutId id="2147483663" r:id="rId11"/>
    <p:sldLayoutId id="2147483666" r:id="rId12"/>
  </p:sldLayoutIdLst>
  <p:txStyles>
    <p:title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hyperlink" Target="https://www.darkreading.com/cybersecurity-operations/google-yahoo-push-dmarc-forcing-companies-to-catch-u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6.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1.png"/><Relationship Id="rId7" Type="http://schemas.openxmlformats.org/officeDocument/2006/relationships/image" Target="../media/image28.png"/><Relationship Id="rId12" Type="http://schemas.microsoft.com/office/2007/relationships/hdphoto" Target="../media/hdphoto6.wdp"/><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11" Type="http://schemas.openxmlformats.org/officeDocument/2006/relationships/image" Target="../media/image30.png"/><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23.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7.wdp"/><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slideLayout" Target="../slideLayouts/slideLayout3.xml"/><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tags" Target="../tags/tag5.xml"/><Relationship Id="rId1" Type="http://schemas.openxmlformats.org/officeDocument/2006/relationships/themeOverride" Target="../theme/themeOverride4.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gif"/><Relationship Id="rId10" Type="http://schemas.openxmlformats.org/officeDocument/2006/relationships/image" Target="../media/image41.png"/><Relationship Id="rId4" Type="http://schemas.openxmlformats.org/officeDocument/2006/relationships/notesSlide" Target="../notesSlides/notesSlide13.xml"/><Relationship Id="rId9" Type="http://schemas.openxmlformats.org/officeDocument/2006/relationships/image" Target="../media/image40.sv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hemeOverride" Target="../theme/themeOverride2.xml"/><Relationship Id="rId5" Type="http://schemas.openxmlformats.org/officeDocument/2006/relationships/image" Target="../media/image10.jpe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hemeOverride" Target="../theme/themeOverride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830E511-2775-4897-92AE-0A532523EEA7}"/>
              </a:ext>
            </a:extLst>
          </p:cNvPr>
          <p:cNvSpPr>
            <a:spLocks noGrp="1"/>
          </p:cNvSpPr>
          <p:nvPr>
            <p:ph type="body" sz="quarter" idx="10"/>
          </p:nvPr>
        </p:nvSpPr>
        <p:spPr>
          <a:xfrm>
            <a:off x="7867649" y="6109861"/>
            <a:ext cx="3651251" cy="180659"/>
          </a:xfrm>
        </p:spPr>
        <p:txBody>
          <a:bodyPr/>
          <a:lstStyle/>
          <a:p>
            <a:pPr rtl="0"/>
            <a:r>
              <a:rPr lang="en-US" altLang="zh-CN" sz="1400" dirty="0">
                <a:latin typeface="Segoe UI" panose="020B0502040204020203" pitchFamily="34" charset="0"/>
                <a:cs typeface="Segoe UI" panose="020B0502040204020203" pitchFamily="34" charset="0"/>
              </a:rPr>
              <a:t>Raae Wolfram / $</a:t>
            </a:r>
            <a:r>
              <a:rPr lang="en-US" altLang="zh-CN" sz="1400" dirty="0" err="1">
                <a:latin typeface="Segoe UI" panose="020B0502040204020203" pitchFamily="34" charset="0"/>
                <a:cs typeface="Segoe UI" panose="020B0502040204020203" pitchFamily="34" charset="0"/>
              </a:rPr>
              <a:t>digitalraae</a:t>
            </a:r>
            <a:endParaRPr lang="en-US" altLang="zh-CN" sz="1400" dirty="0">
              <a:latin typeface="Segoe UI" panose="020B0502040204020203" pitchFamily="34" charset="0"/>
              <a:cs typeface="Segoe UI" panose="020B0502040204020203" pitchFamily="34" charset="0"/>
            </a:endParaRPr>
          </a:p>
        </p:txBody>
      </p:sp>
      <p:sp>
        <p:nvSpPr>
          <p:cNvPr id="5" name="文本占位符 4">
            <a:extLst>
              <a:ext uri="{FF2B5EF4-FFF2-40B4-BE49-F238E27FC236}">
                <a16:creationId xmlns:a16="http://schemas.microsoft.com/office/drawing/2014/main" id="{9CCCCE32-2390-4C4A-9C09-6286114EB971}"/>
              </a:ext>
            </a:extLst>
          </p:cNvPr>
          <p:cNvSpPr>
            <a:spLocks noGrp="1"/>
          </p:cNvSpPr>
          <p:nvPr>
            <p:ph type="body" sz="quarter" idx="11"/>
          </p:nvPr>
        </p:nvSpPr>
        <p:spPr>
          <a:xfrm>
            <a:off x="673100" y="6109861"/>
            <a:ext cx="3651251" cy="180659"/>
          </a:xfrm>
        </p:spPr>
        <p:txBody>
          <a:bodyPr/>
          <a:lstStyle/>
          <a:p>
            <a:pPr algn="l" rtl="0"/>
            <a:r>
              <a:rPr lang="en-US" altLang="zh-CN" sz="1400" dirty="0">
                <a:latin typeface="Segoe UI"/>
                <a:cs typeface="Segoe UI"/>
              </a:rPr>
              <a:t>BSides Conference 2024</a:t>
            </a:r>
            <a:endParaRPr lang="en-US" altLang="en-US" sz="1400" dirty="0">
              <a:latin typeface="Segoe UI"/>
              <a:cs typeface="Segoe UI"/>
            </a:endParaRPr>
          </a:p>
        </p:txBody>
      </p:sp>
      <p:sp>
        <p:nvSpPr>
          <p:cNvPr id="3" name="副标题 2">
            <a:extLst>
              <a:ext uri="{FF2B5EF4-FFF2-40B4-BE49-F238E27FC236}">
                <a16:creationId xmlns:a16="http://schemas.microsoft.com/office/drawing/2014/main" id="{3FB5A465-282C-4764-8F48-F0C288582B1C}"/>
              </a:ext>
            </a:extLst>
          </p:cNvPr>
          <p:cNvSpPr>
            <a:spLocks noGrp="1"/>
          </p:cNvSpPr>
          <p:nvPr>
            <p:ph type="subTitle" idx="1"/>
          </p:nvPr>
        </p:nvSpPr>
        <p:spPr>
          <a:xfrm>
            <a:off x="684442" y="4573911"/>
            <a:ext cx="3839431" cy="520700"/>
          </a:xfrm>
        </p:spPr>
        <p:txBody>
          <a:bodyPr vert="horz" lIns="91440" tIns="45720" rIns="91440" bIns="45720" rtlCol="0" anchor="b">
            <a:noAutofit/>
          </a:bodyPr>
          <a:lstStyle/>
          <a:p>
            <a:pPr marL="0" indent="0" algn="l" rtl="0">
              <a:buNone/>
            </a:pPr>
            <a:r>
              <a:rPr lang="en-US" altLang="zh-CN" sz="2000" b="1" dirty="0">
                <a:latin typeface="Segoe UI" panose="020B0502040204020203" pitchFamily="34" charset="0"/>
                <a:cs typeface="Segoe UI" panose="020B0502040204020203" pitchFamily="34" charset="0"/>
              </a:rPr>
              <a:t>Presented</a:t>
            </a:r>
            <a:r>
              <a:rPr lang="zh-CN" altLang="en-US" sz="2000" b="1" dirty="0">
                <a:latin typeface="Segoe UI" panose="020B0502040204020203" pitchFamily="34" charset="0"/>
                <a:cs typeface="Segoe UI" panose="020B0502040204020203" pitchFamily="34" charset="0"/>
              </a:rPr>
              <a:t> </a:t>
            </a:r>
            <a:r>
              <a:rPr lang="en-US" altLang="zh-CN" sz="2000" b="1" dirty="0">
                <a:latin typeface="Segoe UI" panose="020B0502040204020203" pitchFamily="34" charset="0"/>
                <a:cs typeface="Segoe UI" panose="020B0502040204020203" pitchFamily="34" charset="0"/>
              </a:rPr>
              <a:t>by:</a:t>
            </a:r>
            <a:r>
              <a:rPr lang="zh-CN" altLang="en-US" sz="2000" b="1" dirty="0">
                <a:latin typeface="Segoe UI" panose="020B0502040204020203" pitchFamily="34" charset="0"/>
                <a:cs typeface="Segoe UI" panose="020B0502040204020203" pitchFamily="34" charset="0"/>
              </a:rPr>
              <a:t> </a:t>
            </a:r>
            <a:r>
              <a:rPr lang="en-US" altLang="zh-CN" sz="2000" dirty="0">
                <a:latin typeface="Segoe UI" panose="020B0502040204020203" pitchFamily="34" charset="0"/>
                <a:cs typeface="Segoe UI" panose="020B0502040204020203" pitchFamily="34" charset="0"/>
              </a:rPr>
              <a:t>Raae</a:t>
            </a:r>
            <a:r>
              <a:rPr lang="zh-CN" altLang="en-US" sz="2000" dirty="0">
                <a:latin typeface="Segoe UI" panose="020B0502040204020203" pitchFamily="34" charset="0"/>
                <a:cs typeface="Segoe UI" panose="020B0502040204020203" pitchFamily="34" charset="0"/>
              </a:rPr>
              <a:t> </a:t>
            </a:r>
            <a:r>
              <a:rPr lang="en-US" altLang="zh-CN" sz="2000" dirty="0">
                <a:latin typeface="Segoe UI" panose="020B0502040204020203" pitchFamily="34" charset="0"/>
                <a:cs typeface="Segoe UI" panose="020B0502040204020203" pitchFamily="34" charset="0"/>
              </a:rPr>
              <a:t>Wolfram</a:t>
            </a:r>
            <a:endParaRPr lang="zh-CN" altLang="en-US" sz="2000" dirty="0">
              <a:latin typeface="Segoe UI" panose="020B0502040204020203" pitchFamily="34" charset="0"/>
              <a:cs typeface="Segoe UI" panose="020B0502040204020203" pitchFamily="34" charset="0"/>
            </a:endParaRPr>
          </a:p>
        </p:txBody>
      </p:sp>
      <p:cxnSp>
        <p:nvCxnSpPr>
          <p:cNvPr id="9" name="直接连接符 8">
            <a:extLst>
              <a:ext uri="{FF2B5EF4-FFF2-40B4-BE49-F238E27FC236}">
                <a16:creationId xmlns:a16="http://schemas.microsoft.com/office/drawing/2014/main" id="{CD9FFF7C-6684-4457-BC74-1912A22EDCEA}"/>
              </a:ext>
            </a:extLst>
          </p:cNvPr>
          <p:cNvCxnSpPr>
            <a:cxnSpLocks/>
          </p:cNvCxnSpPr>
          <p:nvPr/>
        </p:nvCxnSpPr>
        <p:spPr>
          <a:xfrm>
            <a:off x="825419" y="4573911"/>
            <a:ext cx="5190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Dominic Toretto PNG by jakeysamra on DeviantArt">
            <a:extLst>
              <a:ext uri="{FF2B5EF4-FFF2-40B4-BE49-F238E27FC236}">
                <a16:creationId xmlns:a16="http://schemas.microsoft.com/office/drawing/2014/main" id="{6D2B23A6-8A10-0674-D33C-8FB0B46D7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53" y="183198"/>
            <a:ext cx="3248684" cy="2448399"/>
          </a:xfrm>
          <a:prstGeom prst="rect">
            <a:avLst/>
          </a:prstGeom>
          <a:noFill/>
          <a:effectLst>
            <a:glow rad="368300">
              <a:srgbClr val="0B1F23"/>
            </a:glow>
            <a:outerShdw blurRad="50800" dist="38100" dir="8100000" algn="tr"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21A1339-D73A-490C-A6D7-6F87ABF0BC53}"/>
              </a:ext>
            </a:extLst>
          </p:cNvPr>
          <p:cNvSpPr>
            <a:spLocks noGrp="1"/>
          </p:cNvSpPr>
          <p:nvPr>
            <p:ph type="ctrTitle"/>
          </p:nvPr>
        </p:nvSpPr>
        <p:spPr>
          <a:xfrm>
            <a:off x="684443" y="2422648"/>
            <a:ext cx="7593283" cy="2051127"/>
          </a:xfrm>
          <a:noFill/>
          <a:ln>
            <a:noFill/>
          </a:ln>
        </p:spPr>
        <p:txBody>
          <a:bodyPr vert="horz" wrap="square" lIns="91440" tIns="45720" rIns="91440" bIns="45720" rtlCol="0" anchor="b">
            <a:noAutofit/>
          </a:bodyPr>
          <a:lstStyle/>
          <a:p>
            <a:pPr rtl="0"/>
            <a:r>
              <a:rPr lang="en-US" altLang="zh-CN" sz="7000" dirty="0">
                <a:solidFill>
                  <a:srgbClr val="01CDFE"/>
                </a:solidFill>
                <a:latin typeface="Segoe UI" panose="020B0502040204020203" pitchFamily="34" charset="0"/>
                <a:cs typeface="Segoe UI" panose="020B0502040204020203" pitchFamily="34" charset="0"/>
              </a:rPr>
              <a:t>Phish &amp; Furious</a:t>
            </a:r>
            <a:br>
              <a:rPr lang="en-US" altLang="zh-CN" sz="6000" dirty="0">
                <a:solidFill>
                  <a:schemeClr val="accent3"/>
                </a:solidFill>
                <a:latin typeface="Segoe UI" panose="020B0502040204020203" pitchFamily="34" charset="0"/>
                <a:cs typeface="Segoe UI" panose="020B0502040204020203" pitchFamily="34" charset="0"/>
              </a:rPr>
            </a:br>
            <a:br>
              <a:rPr lang="en-US" altLang="zh-CN" sz="500" dirty="0">
                <a:solidFill>
                  <a:schemeClr val="accent3"/>
                </a:solidFill>
                <a:latin typeface="Segoe UI" panose="020B0502040204020203" pitchFamily="34" charset="0"/>
                <a:cs typeface="Segoe UI" panose="020B0502040204020203" pitchFamily="34" charset="0"/>
              </a:rPr>
            </a:br>
            <a:r>
              <a:rPr lang="en-US" altLang="zh-CN" sz="2800" dirty="0">
                <a:latin typeface="Segoe UI" panose="020B0502040204020203" pitchFamily="34" charset="0"/>
                <a:cs typeface="Segoe UI" panose="020B0502040204020203" pitchFamily="34" charset="0"/>
              </a:rPr>
              <a:t>Unraveling Campaign Builder Vulnerabilities in a Blink-and-Breach World</a:t>
            </a:r>
            <a:br>
              <a:rPr lang="en-US" altLang="zh-CN" dirty="0">
                <a:latin typeface="Segoe UI" panose="020B0502040204020203" pitchFamily="34" charset="0"/>
                <a:cs typeface="Segoe UI" panose="020B0502040204020203" pitchFamily="34" charset="0"/>
              </a:rPr>
            </a:br>
            <a:endParaRPr lang="zh-CN" altLang="en-US" sz="2800" spc="300" dirty="0">
              <a:latin typeface="Segoe UI" panose="020B0502040204020203" pitchFamily="34" charset="0"/>
              <a:cs typeface="Segoe UI" panose="020B0502040204020203" pitchFamily="34" charset="0"/>
            </a:endParaRPr>
          </a:p>
        </p:txBody>
      </p:sp>
    </p:spTree>
    <p:custDataLst>
      <p:tags r:id="rId2"/>
    </p:custDataLst>
    <p:extLst>
      <p:ext uri="{BB962C8B-B14F-4D97-AF65-F5344CB8AC3E}">
        <p14:creationId xmlns:p14="http://schemas.microsoft.com/office/powerpoint/2010/main" val="1574247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Looking for opponents for Dominic Toretto (Fast and Furious) | Fandom">
            <a:extLst>
              <a:ext uri="{FF2B5EF4-FFF2-40B4-BE49-F238E27FC236}">
                <a16:creationId xmlns:a16="http://schemas.microsoft.com/office/drawing/2014/main" id="{4DCF0CCC-6C13-7C30-301B-A40A6850A85B}"/>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b="13759"/>
          <a:stretch/>
        </p:blipFill>
        <p:spPr bwMode="auto">
          <a:xfrm>
            <a:off x="10147851" y="162387"/>
            <a:ext cx="1778894" cy="2119418"/>
          </a:xfrm>
          <a:prstGeom prst="rect">
            <a:avLst/>
          </a:prstGeom>
          <a:noFill/>
          <a:effectLst>
            <a:glow rad="317500">
              <a:schemeClr val="bg1"/>
            </a:glow>
            <a:outerShdw sx="1000" sy="1000" algn="tl" rotWithShape="0">
              <a:prstClr val="black"/>
            </a:outerShdw>
            <a:softEdge rad="0"/>
          </a:effectLst>
          <a:extLst>
            <a:ext uri="{909E8E84-426E-40DD-AFC4-6F175D3DCCD1}">
              <a14:hiddenFill xmlns:a14="http://schemas.microsoft.com/office/drawing/2010/main">
                <a:solidFill>
                  <a:srgbClr val="FFFFFF"/>
                </a:solidFill>
              </a14:hiddenFill>
            </a:ext>
          </a:extLst>
        </p:spPr>
      </p:pic>
      <p:sp>
        <p:nvSpPr>
          <p:cNvPr id="16" name="Text Placeholder 15">
            <a:extLst>
              <a:ext uri="{FF2B5EF4-FFF2-40B4-BE49-F238E27FC236}">
                <a16:creationId xmlns:a16="http://schemas.microsoft.com/office/drawing/2014/main" id="{D52E0E5C-59C8-A519-B445-A6F351FC99C3}"/>
              </a:ext>
            </a:extLst>
          </p:cNvPr>
          <p:cNvSpPr>
            <a:spLocks noGrp="1"/>
          </p:cNvSpPr>
          <p:nvPr>
            <p:ph type="body" sz="quarter" idx="10"/>
          </p:nvPr>
        </p:nvSpPr>
        <p:spPr>
          <a:xfrm>
            <a:off x="753495"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Get Domain Creds</a:t>
            </a:r>
          </a:p>
        </p:txBody>
      </p:sp>
      <p:sp>
        <p:nvSpPr>
          <p:cNvPr id="17" name="Text Placeholder 16">
            <a:extLst>
              <a:ext uri="{FF2B5EF4-FFF2-40B4-BE49-F238E27FC236}">
                <a16:creationId xmlns:a16="http://schemas.microsoft.com/office/drawing/2014/main" id="{BABEE1C1-E468-DAFA-32B5-94FAE058303A}"/>
              </a:ext>
            </a:extLst>
          </p:cNvPr>
          <p:cNvSpPr>
            <a:spLocks noGrp="1"/>
          </p:cNvSpPr>
          <p:nvPr>
            <p:ph type="body" sz="quarter" idx="14"/>
          </p:nvPr>
        </p:nvSpPr>
        <p:spPr>
          <a:xfrm>
            <a:off x="660404" y="2654444"/>
            <a:ext cx="2629990" cy="1706811"/>
          </a:xfrm>
        </p:spPr>
        <p:txBody>
          <a:bodyPr/>
          <a:lstStyle/>
          <a:p>
            <a:r>
              <a:rPr lang="en-US" sz="1400" dirty="0">
                <a:latin typeface="Segoe UI" panose="020B0502040204020203" pitchFamily="34" charset="0"/>
                <a:cs typeface="Segoe UI" panose="020B0502040204020203" pitchFamily="34" charset="0"/>
              </a:rPr>
              <a:t>&gt;&gt; Options: phishing emails, social engineering tactics, or exploiting vulnerabilities in the organization's network.</a:t>
            </a:r>
          </a:p>
          <a:p>
            <a:r>
              <a:rPr lang="en-US" sz="1400" dirty="0">
                <a:latin typeface="Segoe UI" panose="020B0502040204020203" pitchFamily="34" charset="0"/>
                <a:cs typeface="Segoe UI" panose="020B0502040204020203" pitchFamily="34" charset="0"/>
              </a:rPr>
              <a:t>&gt;&gt; Insider threat could leak sensitive information or maliciously mishandle individual access</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42" name="Text Placeholder 41">
            <a:extLst>
              <a:ext uri="{FF2B5EF4-FFF2-40B4-BE49-F238E27FC236}">
                <a16:creationId xmlns:a16="http://schemas.microsoft.com/office/drawing/2014/main" id="{97480309-BE2B-4559-49D0-A2524C623006}"/>
              </a:ext>
            </a:extLst>
          </p:cNvPr>
          <p:cNvSpPr>
            <a:spLocks noGrp="1"/>
          </p:cNvSpPr>
          <p:nvPr>
            <p:ph type="body" sz="quarter" idx="22"/>
          </p:nvPr>
        </p:nvSpPr>
        <p:spPr>
          <a:xfrm>
            <a:off x="3526707" y="2281805"/>
            <a:ext cx="2569293" cy="271592"/>
          </a:xfrm>
        </p:spPr>
        <p:txBody>
          <a:bodyPr/>
          <a:lstStyle/>
          <a:p>
            <a:r>
              <a:rPr lang="en-US" b="1" dirty="0">
                <a:solidFill>
                  <a:schemeClr val="tx1"/>
                </a:solidFill>
                <a:latin typeface="Segoe UI" panose="020B0502040204020203" pitchFamily="34" charset="0"/>
                <a:cs typeface="Segoe UI" panose="020B0502040204020203" pitchFamily="34" charset="0"/>
              </a:rPr>
              <a:t>Setup Campaign Builder</a:t>
            </a:r>
          </a:p>
        </p:txBody>
      </p:sp>
      <p:sp>
        <p:nvSpPr>
          <p:cNvPr id="23" name="Text Placeholder 22">
            <a:extLst>
              <a:ext uri="{FF2B5EF4-FFF2-40B4-BE49-F238E27FC236}">
                <a16:creationId xmlns:a16="http://schemas.microsoft.com/office/drawing/2014/main" id="{08A0E371-ABFD-E937-6D4C-F1152B71A264}"/>
              </a:ext>
            </a:extLst>
          </p:cNvPr>
          <p:cNvSpPr>
            <a:spLocks noGrp="1"/>
          </p:cNvSpPr>
          <p:nvPr>
            <p:ph type="body" sz="quarter" idx="23"/>
          </p:nvPr>
        </p:nvSpPr>
        <p:spPr>
          <a:xfrm>
            <a:off x="3526708" y="2654444"/>
            <a:ext cx="2365370" cy="1706811"/>
          </a:xfrm>
        </p:spPr>
        <p:txBody>
          <a:bodyPr/>
          <a:lstStyle/>
          <a:p>
            <a:r>
              <a:rPr lang="en-US" sz="1400" dirty="0">
                <a:latin typeface="Segoe UI" panose="020B0502040204020203" pitchFamily="34" charset="0"/>
                <a:cs typeface="Segoe UI" panose="020B0502040204020203" pitchFamily="34" charset="0"/>
              </a:rPr>
              <a:t>&gt;&gt; Choose a campaign platform – in this case, we used Mailchimp for Research purposes</a:t>
            </a:r>
          </a:p>
          <a:p>
            <a:r>
              <a:rPr lang="en-US" sz="1400" dirty="0">
                <a:latin typeface="Segoe UI" panose="020B0502040204020203" pitchFamily="34" charset="0"/>
                <a:cs typeface="Segoe UI" panose="020B0502040204020203" pitchFamily="34" charset="0"/>
              </a:rPr>
              <a:t>&gt;&gt; Use domain account to verify email address with the service </a:t>
            </a:r>
          </a:p>
        </p:txBody>
      </p:sp>
      <p:sp>
        <p:nvSpPr>
          <p:cNvPr id="43" name="Text Placeholder 42">
            <a:extLst>
              <a:ext uri="{FF2B5EF4-FFF2-40B4-BE49-F238E27FC236}">
                <a16:creationId xmlns:a16="http://schemas.microsoft.com/office/drawing/2014/main" id="{B1DB1F84-5E84-737E-1EDA-8C45774DDBAF}"/>
              </a:ext>
            </a:extLst>
          </p:cNvPr>
          <p:cNvSpPr>
            <a:spLocks noGrp="1"/>
          </p:cNvSpPr>
          <p:nvPr>
            <p:ph type="body" sz="quarter" idx="24"/>
          </p:nvPr>
        </p:nvSpPr>
        <p:spPr>
          <a:xfrm>
            <a:off x="6299921"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Send Campaign Blast</a:t>
            </a:r>
          </a:p>
        </p:txBody>
      </p:sp>
      <p:sp>
        <p:nvSpPr>
          <p:cNvPr id="25" name="Text Placeholder 24">
            <a:extLst>
              <a:ext uri="{FF2B5EF4-FFF2-40B4-BE49-F238E27FC236}">
                <a16:creationId xmlns:a16="http://schemas.microsoft.com/office/drawing/2014/main" id="{467693A0-31E9-87F5-3743-A4A984AECD36}"/>
              </a:ext>
            </a:extLst>
          </p:cNvPr>
          <p:cNvSpPr>
            <a:spLocks noGrp="1"/>
          </p:cNvSpPr>
          <p:nvPr>
            <p:ph type="body" sz="quarter" idx="25"/>
          </p:nvPr>
        </p:nvSpPr>
        <p:spPr>
          <a:xfrm>
            <a:off x="6299921" y="2654444"/>
            <a:ext cx="2365370" cy="1706811"/>
          </a:xfrm>
        </p:spPr>
        <p:txBody>
          <a:bodyPr/>
          <a:lstStyle/>
          <a:p>
            <a:r>
              <a:rPr lang="en-US" sz="1400" dirty="0">
                <a:latin typeface="Segoe UI" panose="020B0502040204020203" pitchFamily="34" charset="0"/>
                <a:cs typeface="Segoe UI" panose="020B0502040204020203" pitchFamily="34" charset="0"/>
              </a:rPr>
              <a:t>&gt;&gt; Replace original domain email with spoof sender, (e.g., helpdesk@, support@, etc.)</a:t>
            </a:r>
          </a:p>
          <a:p>
            <a:r>
              <a:rPr lang="en-US" sz="1400" dirty="0">
                <a:latin typeface="Segoe UI" panose="020B0502040204020203" pitchFamily="34" charset="0"/>
                <a:cs typeface="Segoe UI" panose="020B0502040204020203" pitchFamily="34" charset="0"/>
              </a:rPr>
              <a:t>&gt;&gt; Can send to internal user list or external targets</a:t>
            </a:r>
          </a:p>
        </p:txBody>
      </p:sp>
      <p:sp>
        <p:nvSpPr>
          <p:cNvPr id="27" name="Text Placeholder 26">
            <a:extLst>
              <a:ext uri="{FF2B5EF4-FFF2-40B4-BE49-F238E27FC236}">
                <a16:creationId xmlns:a16="http://schemas.microsoft.com/office/drawing/2014/main" id="{8D35C13D-980C-22CF-D194-7E36292C1B5F}"/>
              </a:ext>
            </a:extLst>
          </p:cNvPr>
          <p:cNvSpPr>
            <a:spLocks noGrp="1"/>
          </p:cNvSpPr>
          <p:nvPr>
            <p:ph type="body" sz="quarter" idx="27"/>
          </p:nvPr>
        </p:nvSpPr>
        <p:spPr>
          <a:xfrm>
            <a:off x="9073135" y="2654444"/>
            <a:ext cx="2536900" cy="1706811"/>
          </a:xfrm>
        </p:spPr>
        <p:txBody>
          <a:bodyPr/>
          <a:lstStyle/>
          <a:p>
            <a:r>
              <a:rPr lang="en-US" sz="1400" dirty="0">
                <a:latin typeface="Segoe UI" panose="020B0502040204020203" pitchFamily="34" charset="0"/>
                <a:cs typeface="Segoe UI" panose="020B0502040204020203" pitchFamily="34" charset="0"/>
              </a:rPr>
              <a:t>&gt;&gt; While this requires a compromised domain email to start, the cascading fallout is non-trivial and could be catastrophic based on target and scenario</a:t>
            </a:r>
          </a:p>
        </p:txBody>
      </p:sp>
      <p:sp>
        <p:nvSpPr>
          <p:cNvPr id="2" name="Title 1">
            <a:extLst>
              <a:ext uri="{FF2B5EF4-FFF2-40B4-BE49-F238E27FC236}">
                <a16:creationId xmlns:a16="http://schemas.microsoft.com/office/drawing/2014/main" id="{38AF1F8C-FEDC-0E34-4C05-63D3BAFF05E5}"/>
              </a:ext>
            </a:extLst>
          </p:cNvPr>
          <p:cNvSpPr txBox="1">
            <a:spLocks/>
          </p:cNvSpPr>
          <p:nvPr/>
        </p:nvSpPr>
        <p:spPr>
          <a:xfrm>
            <a:off x="646965" y="347081"/>
            <a:ext cx="10858500" cy="1028700"/>
          </a:xfrm>
          <a:prstGeom prst="rect">
            <a:avLst/>
          </a:prstGeom>
        </p:spPr>
        <p:txBody>
          <a:bodyPr anchor="b">
            <a:no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000" dirty="0">
                <a:solidFill>
                  <a:srgbClr val="01CDFE"/>
                </a:solidFill>
                <a:latin typeface="Segoe UI" panose="020B0502040204020203" pitchFamily="34" charset="0"/>
                <a:cs typeface="Segoe UI" panose="020B0502040204020203" pitchFamily="34" charset="0"/>
              </a:rPr>
              <a:t>&gt;Domain Drift &amp; Cyber Mayhem:</a:t>
            </a:r>
          </a:p>
          <a:p>
            <a:r>
              <a:rPr lang="en-US" sz="4000" dirty="0">
                <a:solidFill>
                  <a:srgbClr val="01CDFE"/>
                </a:solidFill>
                <a:latin typeface="Segoe UI" panose="020B0502040204020203" pitchFamily="34" charset="0"/>
                <a:cs typeface="Segoe UI" panose="020B0502040204020203" pitchFamily="34" charset="0"/>
              </a:rPr>
              <a:t>A Saga in 4 Parts – Pt 1.</a:t>
            </a:r>
          </a:p>
        </p:txBody>
      </p:sp>
      <p:pic>
        <p:nvPicPr>
          <p:cNvPr id="20" name="Picture Placeholder 19" descr="A yellow and black logo&#10;&#10;Description automatically generated">
            <a:extLst>
              <a:ext uri="{FF2B5EF4-FFF2-40B4-BE49-F238E27FC236}">
                <a16:creationId xmlns:a16="http://schemas.microsoft.com/office/drawing/2014/main" id="{A1C853BA-C286-DB91-89BE-21E386D8E93C}"/>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l="2337" t="9973" r="2337" b="28644"/>
          <a:stretch/>
        </p:blipFill>
        <p:spPr>
          <a:xfrm>
            <a:off x="3434675" y="4460240"/>
            <a:ext cx="2536900" cy="1634856"/>
          </a:xfrm>
        </p:spPr>
      </p:pic>
      <p:pic>
        <p:nvPicPr>
          <p:cNvPr id="33" name="Picture Placeholder 32" descr="A computer with envelopes flying out of it&#10;&#10;Description automatically generated">
            <a:extLst>
              <a:ext uri="{FF2B5EF4-FFF2-40B4-BE49-F238E27FC236}">
                <a16:creationId xmlns:a16="http://schemas.microsoft.com/office/drawing/2014/main" id="{8FAFC0D8-1A91-F599-E2FD-38BB0D83030C}"/>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14198" t="-137" r="14899" b="9706"/>
          <a:stretch/>
        </p:blipFill>
        <p:spPr>
          <a:xfrm>
            <a:off x="6201620" y="4460240"/>
            <a:ext cx="2536900" cy="1634856"/>
          </a:xfrm>
        </p:spPr>
      </p:pic>
      <p:pic>
        <p:nvPicPr>
          <p:cNvPr id="35" name="Picture Placeholder 34" descr="A computer with a screen with text on it&#10;&#10;Description automatically generated">
            <a:extLst>
              <a:ext uri="{FF2B5EF4-FFF2-40B4-BE49-F238E27FC236}">
                <a16:creationId xmlns:a16="http://schemas.microsoft.com/office/drawing/2014/main" id="{01859755-F221-3EF7-52A9-FBB1B03DCF01}"/>
              </a:ext>
            </a:extLst>
          </p:cNvPr>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l="1230" r="1230"/>
          <a:stretch>
            <a:fillRect/>
          </a:stretch>
        </p:blipFill>
        <p:spPr/>
      </p:pic>
      <p:pic>
        <p:nvPicPr>
          <p:cNvPr id="26" name="Picture Placeholder 25" descr="A computer hacker in a hoodie&#10;&#10;Description automatically generated">
            <a:extLst>
              <a:ext uri="{FF2B5EF4-FFF2-40B4-BE49-F238E27FC236}">
                <a16:creationId xmlns:a16="http://schemas.microsoft.com/office/drawing/2014/main" id="{AAD9E01E-1658-7EFA-335F-C4117707A711}"/>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11593" b="11593"/>
          <a:stretch>
            <a:fillRect/>
          </a:stretch>
        </p:blipFill>
        <p:spPr/>
      </p:pic>
      <p:sp>
        <p:nvSpPr>
          <p:cNvPr id="44" name="Text Placeholder 43">
            <a:extLst>
              <a:ext uri="{FF2B5EF4-FFF2-40B4-BE49-F238E27FC236}">
                <a16:creationId xmlns:a16="http://schemas.microsoft.com/office/drawing/2014/main" id="{D6887F5B-7D39-7E59-4979-67AB38EECE24}"/>
              </a:ext>
            </a:extLst>
          </p:cNvPr>
          <p:cNvSpPr>
            <a:spLocks noGrp="1"/>
          </p:cNvSpPr>
          <p:nvPr>
            <p:ph type="body" sz="quarter" idx="26"/>
          </p:nvPr>
        </p:nvSpPr>
        <p:spPr>
          <a:xfrm>
            <a:off x="9073135"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Wreak Havoc at Scale</a:t>
            </a:r>
          </a:p>
        </p:txBody>
      </p:sp>
      <p:sp>
        <p:nvSpPr>
          <p:cNvPr id="15" name="Rectangle 14">
            <a:extLst>
              <a:ext uri="{FF2B5EF4-FFF2-40B4-BE49-F238E27FC236}">
                <a16:creationId xmlns:a16="http://schemas.microsoft.com/office/drawing/2014/main" id="{CE776B87-F141-A92A-2099-207369B7CF01}"/>
              </a:ext>
            </a:extLst>
          </p:cNvPr>
          <p:cNvSpPr/>
          <p:nvPr/>
        </p:nvSpPr>
        <p:spPr>
          <a:xfrm>
            <a:off x="3290394" y="2057400"/>
            <a:ext cx="8319641" cy="4162425"/>
          </a:xfrm>
          <a:prstGeom prst="rect">
            <a:avLst/>
          </a:prstGeom>
          <a:solidFill>
            <a:srgbClr val="0E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80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Looking for opponents for Dominic Toretto (Fast and Furious) | Fandom">
            <a:extLst>
              <a:ext uri="{FF2B5EF4-FFF2-40B4-BE49-F238E27FC236}">
                <a16:creationId xmlns:a16="http://schemas.microsoft.com/office/drawing/2014/main" id="{4DCF0CCC-6C13-7C30-301B-A40A6850A85B}"/>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b="13759"/>
          <a:stretch/>
        </p:blipFill>
        <p:spPr bwMode="auto">
          <a:xfrm>
            <a:off x="10147851" y="162387"/>
            <a:ext cx="1778894" cy="2119418"/>
          </a:xfrm>
          <a:prstGeom prst="rect">
            <a:avLst/>
          </a:prstGeom>
          <a:noFill/>
          <a:effectLst>
            <a:glow rad="317500">
              <a:schemeClr val="bg1"/>
            </a:glow>
            <a:outerShdw sx="1000" sy="1000" algn="tl" rotWithShape="0">
              <a:prstClr val="black"/>
            </a:outerShdw>
            <a:softEdge rad="0"/>
          </a:effectLst>
          <a:extLst>
            <a:ext uri="{909E8E84-426E-40DD-AFC4-6F175D3DCCD1}">
              <a14:hiddenFill xmlns:a14="http://schemas.microsoft.com/office/drawing/2010/main">
                <a:solidFill>
                  <a:srgbClr val="FFFFFF"/>
                </a:solidFill>
              </a14:hiddenFill>
            </a:ext>
          </a:extLst>
        </p:spPr>
      </p:pic>
      <p:sp>
        <p:nvSpPr>
          <p:cNvPr id="16" name="Text Placeholder 15">
            <a:extLst>
              <a:ext uri="{FF2B5EF4-FFF2-40B4-BE49-F238E27FC236}">
                <a16:creationId xmlns:a16="http://schemas.microsoft.com/office/drawing/2014/main" id="{D52E0E5C-59C8-A519-B445-A6F351FC99C3}"/>
              </a:ext>
            </a:extLst>
          </p:cNvPr>
          <p:cNvSpPr>
            <a:spLocks noGrp="1"/>
          </p:cNvSpPr>
          <p:nvPr>
            <p:ph type="body" sz="quarter" idx="10"/>
          </p:nvPr>
        </p:nvSpPr>
        <p:spPr>
          <a:xfrm>
            <a:off x="753495"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Get Domain Creds</a:t>
            </a:r>
          </a:p>
        </p:txBody>
      </p:sp>
      <p:sp>
        <p:nvSpPr>
          <p:cNvPr id="17" name="Text Placeholder 16">
            <a:extLst>
              <a:ext uri="{FF2B5EF4-FFF2-40B4-BE49-F238E27FC236}">
                <a16:creationId xmlns:a16="http://schemas.microsoft.com/office/drawing/2014/main" id="{BABEE1C1-E468-DAFA-32B5-94FAE058303A}"/>
              </a:ext>
            </a:extLst>
          </p:cNvPr>
          <p:cNvSpPr>
            <a:spLocks noGrp="1"/>
          </p:cNvSpPr>
          <p:nvPr>
            <p:ph type="body" sz="quarter" idx="14"/>
          </p:nvPr>
        </p:nvSpPr>
        <p:spPr>
          <a:xfrm>
            <a:off x="660404" y="2654444"/>
            <a:ext cx="2629990" cy="1706811"/>
          </a:xfrm>
        </p:spPr>
        <p:txBody>
          <a:bodyPr/>
          <a:lstStyle/>
          <a:p>
            <a:r>
              <a:rPr lang="en-US" sz="1400" dirty="0">
                <a:latin typeface="Segoe UI" panose="020B0502040204020203" pitchFamily="34" charset="0"/>
                <a:cs typeface="Segoe UI" panose="020B0502040204020203" pitchFamily="34" charset="0"/>
              </a:rPr>
              <a:t>&gt;&gt; Options: phishing emails, social engineering tactics, or exploiting vulnerabilities in the organization's network.</a:t>
            </a:r>
          </a:p>
          <a:p>
            <a:r>
              <a:rPr lang="en-US" sz="1400" dirty="0">
                <a:latin typeface="Segoe UI" panose="020B0502040204020203" pitchFamily="34" charset="0"/>
                <a:cs typeface="Segoe UI" panose="020B0502040204020203" pitchFamily="34" charset="0"/>
              </a:rPr>
              <a:t>&gt;&gt; Insider threat could leak sensitive information or maliciously mishandle individual access</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42" name="Text Placeholder 41">
            <a:extLst>
              <a:ext uri="{FF2B5EF4-FFF2-40B4-BE49-F238E27FC236}">
                <a16:creationId xmlns:a16="http://schemas.microsoft.com/office/drawing/2014/main" id="{97480309-BE2B-4559-49D0-A2524C623006}"/>
              </a:ext>
            </a:extLst>
          </p:cNvPr>
          <p:cNvSpPr>
            <a:spLocks noGrp="1"/>
          </p:cNvSpPr>
          <p:nvPr>
            <p:ph type="body" sz="quarter" idx="22"/>
          </p:nvPr>
        </p:nvSpPr>
        <p:spPr>
          <a:xfrm>
            <a:off x="3526707" y="2281805"/>
            <a:ext cx="2569293" cy="271592"/>
          </a:xfrm>
        </p:spPr>
        <p:txBody>
          <a:bodyPr/>
          <a:lstStyle/>
          <a:p>
            <a:r>
              <a:rPr lang="en-US" b="1" dirty="0">
                <a:solidFill>
                  <a:schemeClr val="tx1"/>
                </a:solidFill>
                <a:latin typeface="Segoe UI" panose="020B0502040204020203" pitchFamily="34" charset="0"/>
                <a:cs typeface="Segoe UI" panose="020B0502040204020203" pitchFamily="34" charset="0"/>
              </a:rPr>
              <a:t>Setup Campaign Builder</a:t>
            </a:r>
          </a:p>
        </p:txBody>
      </p:sp>
      <p:sp>
        <p:nvSpPr>
          <p:cNvPr id="23" name="Text Placeholder 22">
            <a:extLst>
              <a:ext uri="{FF2B5EF4-FFF2-40B4-BE49-F238E27FC236}">
                <a16:creationId xmlns:a16="http://schemas.microsoft.com/office/drawing/2014/main" id="{08A0E371-ABFD-E937-6D4C-F1152B71A264}"/>
              </a:ext>
            </a:extLst>
          </p:cNvPr>
          <p:cNvSpPr>
            <a:spLocks noGrp="1"/>
          </p:cNvSpPr>
          <p:nvPr>
            <p:ph type="body" sz="quarter" idx="23"/>
          </p:nvPr>
        </p:nvSpPr>
        <p:spPr>
          <a:xfrm>
            <a:off x="3526708" y="2654444"/>
            <a:ext cx="2365370" cy="1706811"/>
          </a:xfrm>
        </p:spPr>
        <p:txBody>
          <a:bodyPr/>
          <a:lstStyle/>
          <a:p>
            <a:r>
              <a:rPr lang="en-US" sz="1400" dirty="0">
                <a:latin typeface="Segoe UI" panose="020B0502040204020203" pitchFamily="34" charset="0"/>
                <a:cs typeface="Segoe UI" panose="020B0502040204020203" pitchFamily="34" charset="0"/>
              </a:rPr>
              <a:t>&gt;&gt; Choose a campaign platform – in this case, we used Mailchimp for Research purposes</a:t>
            </a:r>
          </a:p>
          <a:p>
            <a:r>
              <a:rPr lang="en-US" sz="1400" dirty="0">
                <a:latin typeface="Segoe UI" panose="020B0502040204020203" pitchFamily="34" charset="0"/>
                <a:cs typeface="Segoe UI" panose="020B0502040204020203" pitchFamily="34" charset="0"/>
              </a:rPr>
              <a:t>&gt;&gt; Use domain account to verify email address with the service </a:t>
            </a:r>
          </a:p>
        </p:txBody>
      </p:sp>
      <p:sp>
        <p:nvSpPr>
          <p:cNvPr id="43" name="Text Placeholder 42">
            <a:extLst>
              <a:ext uri="{FF2B5EF4-FFF2-40B4-BE49-F238E27FC236}">
                <a16:creationId xmlns:a16="http://schemas.microsoft.com/office/drawing/2014/main" id="{B1DB1F84-5E84-737E-1EDA-8C45774DDBAF}"/>
              </a:ext>
            </a:extLst>
          </p:cNvPr>
          <p:cNvSpPr>
            <a:spLocks noGrp="1"/>
          </p:cNvSpPr>
          <p:nvPr>
            <p:ph type="body" sz="quarter" idx="24"/>
          </p:nvPr>
        </p:nvSpPr>
        <p:spPr>
          <a:xfrm>
            <a:off x="6299921"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Send Campaign Blast</a:t>
            </a:r>
          </a:p>
        </p:txBody>
      </p:sp>
      <p:sp>
        <p:nvSpPr>
          <p:cNvPr id="25" name="Text Placeholder 24">
            <a:extLst>
              <a:ext uri="{FF2B5EF4-FFF2-40B4-BE49-F238E27FC236}">
                <a16:creationId xmlns:a16="http://schemas.microsoft.com/office/drawing/2014/main" id="{467693A0-31E9-87F5-3743-A4A984AECD36}"/>
              </a:ext>
            </a:extLst>
          </p:cNvPr>
          <p:cNvSpPr>
            <a:spLocks noGrp="1"/>
          </p:cNvSpPr>
          <p:nvPr>
            <p:ph type="body" sz="quarter" idx="25"/>
          </p:nvPr>
        </p:nvSpPr>
        <p:spPr>
          <a:xfrm>
            <a:off x="6299921" y="2654444"/>
            <a:ext cx="2365370" cy="1706811"/>
          </a:xfrm>
        </p:spPr>
        <p:txBody>
          <a:bodyPr/>
          <a:lstStyle/>
          <a:p>
            <a:r>
              <a:rPr lang="en-US" sz="1400" dirty="0">
                <a:latin typeface="Segoe UI" panose="020B0502040204020203" pitchFamily="34" charset="0"/>
                <a:cs typeface="Segoe UI" panose="020B0502040204020203" pitchFamily="34" charset="0"/>
              </a:rPr>
              <a:t>&gt;&gt; Replace original domain email with spoof sender, (e.g., helpdesk@, support@, etc.)</a:t>
            </a:r>
          </a:p>
          <a:p>
            <a:r>
              <a:rPr lang="en-US" sz="1400" dirty="0">
                <a:latin typeface="Segoe UI" panose="020B0502040204020203" pitchFamily="34" charset="0"/>
                <a:cs typeface="Segoe UI" panose="020B0502040204020203" pitchFamily="34" charset="0"/>
              </a:rPr>
              <a:t>&gt;&gt; Can send to internal user list or external targets</a:t>
            </a:r>
          </a:p>
        </p:txBody>
      </p:sp>
      <p:sp>
        <p:nvSpPr>
          <p:cNvPr id="27" name="Text Placeholder 26">
            <a:extLst>
              <a:ext uri="{FF2B5EF4-FFF2-40B4-BE49-F238E27FC236}">
                <a16:creationId xmlns:a16="http://schemas.microsoft.com/office/drawing/2014/main" id="{8D35C13D-980C-22CF-D194-7E36292C1B5F}"/>
              </a:ext>
            </a:extLst>
          </p:cNvPr>
          <p:cNvSpPr>
            <a:spLocks noGrp="1"/>
          </p:cNvSpPr>
          <p:nvPr>
            <p:ph type="body" sz="quarter" idx="27"/>
          </p:nvPr>
        </p:nvSpPr>
        <p:spPr>
          <a:xfrm>
            <a:off x="9073135" y="2654444"/>
            <a:ext cx="2536900" cy="1706811"/>
          </a:xfrm>
        </p:spPr>
        <p:txBody>
          <a:bodyPr/>
          <a:lstStyle/>
          <a:p>
            <a:r>
              <a:rPr lang="en-US" sz="1400" dirty="0">
                <a:latin typeface="Segoe UI" panose="020B0502040204020203" pitchFamily="34" charset="0"/>
                <a:cs typeface="Segoe UI" panose="020B0502040204020203" pitchFamily="34" charset="0"/>
              </a:rPr>
              <a:t>&gt;&gt; While this requires a compromised domain email to start, the cascading fallout is non-trivial and could be catastrophic based on target and scenario</a:t>
            </a:r>
          </a:p>
        </p:txBody>
      </p:sp>
      <p:pic>
        <p:nvPicPr>
          <p:cNvPr id="20" name="Picture Placeholder 19" descr="A yellow and black logo&#10;&#10;Description automatically generated">
            <a:extLst>
              <a:ext uri="{FF2B5EF4-FFF2-40B4-BE49-F238E27FC236}">
                <a16:creationId xmlns:a16="http://schemas.microsoft.com/office/drawing/2014/main" id="{A1C853BA-C286-DB91-89BE-21E386D8E93C}"/>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l="2337" t="9973" r="2337" b="28644"/>
          <a:stretch/>
        </p:blipFill>
        <p:spPr>
          <a:xfrm>
            <a:off x="3434675" y="4460240"/>
            <a:ext cx="2536900" cy="1634856"/>
          </a:xfrm>
        </p:spPr>
      </p:pic>
      <p:pic>
        <p:nvPicPr>
          <p:cNvPr id="33" name="Picture Placeholder 32" descr="A computer with envelopes flying out of it&#10;&#10;Description automatically generated">
            <a:extLst>
              <a:ext uri="{FF2B5EF4-FFF2-40B4-BE49-F238E27FC236}">
                <a16:creationId xmlns:a16="http://schemas.microsoft.com/office/drawing/2014/main" id="{8FAFC0D8-1A91-F599-E2FD-38BB0D83030C}"/>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14198" t="-137" r="14899" b="9706"/>
          <a:stretch/>
        </p:blipFill>
        <p:spPr>
          <a:xfrm>
            <a:off x="6201620" y="4460240"/>
            <a:ext cx="2536900" cy="1634856"/>
          </a:xfrm>
        </p:spPr>
      </p:pic>
      <p:pic>
        <p:nvPicPr>
          <p:cNvPr id="35" name="Picture Placeholder 34" descr="A computer with a screen with text on it&#10;&#10;Description automatically generated">
            <a:extLst>
              <a:ext uri="{FF2B5EF4-FFF2-40B4-BE49-F238E27FC236}">
                <a16:creationId xmlns:a16="http://schemas.microsoft.com/office/drawing/2014/main" id="{01859755-F221-3EF7-52A9-FBB1B03DCF01}"/>
              </a:ext>
            </a:extLst>
          </p:cNvPr>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l="1230" r="1230"/>
          <a:stretch>
            <a:fillRect/>
          </a:stretch>
        </p:blipFill>
        <p:spPr/>
      </p:pic>
      <p:pic>
        <p:nvPicPr>
          <p:cNvPr id="26" name="Picture Placeholder 25" descr="A computer hacker in a hoodie&#10;&#10;Description automatically generated">
            <a:extLst>
              <a:ext uri="{FF2B5EF4-FFF2-40B4-BE49-F238E27FC236}">
                <a16:creationId xmlns:a16="http://schemas.microsoft.com/office/drawing/2014/main" id="{AAD9E01E-1658-7EFA-335F-C4117707A711}"/>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11593" b="11593"/>
          <a:stretch>
            <a:fillRect/>
          </a:stretch>
        </p:blipFill>
        <p:spPr/>
      </p:pic>
      <p:sp>
        <p:nvSpPr>
          <p:cNvPr id="44" name="Text Placeholder 43">
            <a:extLst>
              <a:ext uri="{FF2B5EF4-FFF2-40B4-BE49-F238E27FC236}">
                <a16:creationId xmlns:a16="http://schemas.microsoft.com/office/drawing/2014/main" id="{D6887F5B-7D39-7E59-4979-67AB38EECE24}"/>
              </a:ext>
            </a:extLst>
          </p:cNvPr>
          <p:cNvSpPr>
            <a:spLocks noGrp="1"/>
          </p:cNvSpPr>
          <p:nvPr>
            <p:ph type="body" sz="quarter" idx="26"/>
          </p:nvPr>
        </p:nvSpPr>
        <p:spPr>
          <a:xfrm>
            <a:off x="9073135"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Wreak Havoc at Scale</a:t>
            </a:r>
          </a:p>
        </p:txBody>
      </p:sp>
      <p:sp>
        <p:nvSpPr>
          <p:cNvPr id="4" name="Title 1">
            <a:extLst>
              <a:ext uri="{FF2B5EF4-FFF2-40B4-BE49-F238E27FC236}">
                <a16:creationId xmlns:a16="http://schemas.microsoft.com/office/drawing/2014/main" id="{9104090C-F943-6B1D-F4A0-988B2DD67C47}"/>
              </a:ext>
            </a:extLst>
          </p:cNvPr>
          <p:cNvSpPr txBox="1">
            <a:spLocks/>
          </p:cNvSpPr>
          <p:nvPr/>
        </p:nvSpPr>
        <p:spPr>
          <a:xfrm>
            <a:off x="646965" y="347081"/>
            <a:ext cx="10858500" cy="1028700"/>
          </a:xfrm>
          <a:prstGeom prst="rect">
            <a:avLst/>
          </a:prstGeom>
        </p:spPr>
        <p:txBody>
          <a:bodyPr anchor="b">
            <a:no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000" dirty="0">
                <a:solidFill>
                  <a:srgbClr val="01CDFE"/>
                </a:solidFill>
                <a:latin typeface="Segoe UI" panose="020B0502040204020203" pitchFamily="34" charset="0"/>
                <a:cs typeface="Segoe UI" panose="020B0502040204020203" pitchFamily="34" charset="0"/>
              </a:rPr>
              <a:t>&gt;Domain Drift &amp; Cyber Mayhem:</a:t>
            </a:r>
          </a:p>
          <a:p>
            <a:r>
              <a:rPr lang="en-US" sz="4000" dirty="0">
                <a:solidFill>
                  <a:srgbClr val="01CDFE"/>
                </a:solidFill>
                <a:latin typeface="Segoe UI" panose="020B0502040204020203" pitchFamily="34" charset="0"/>
                <a:cs typeface="Segoe UI" panose="020B0502040204020203" pitchFamily="34" charset="0"/>
              </a:rPr>
              <a:t>A Saga in 4 Parts – Pt 2.</a:t>
            </a:r>
          </a:p>
        </p:txBody>
      </p:sp>
      <p:sp>
        <p:nvSpPr>
          <p:cNvPr id="5" name="Rectangle 4">
            <a:extLst>
              <a:ext uri="{FF2B5EF4-FFF2-40B4-BE49-F238E27FC236}">
                <a16:creationId xmlns:a16="http://schemas.microsoft.com/office/drawing/2014/main" id="{543E881D-2DBC-0DBC-D49B-B854F2BB39CB}"/>
              </a:ext>
            </a:extLst>
          </p:cNvPr>
          <p:cNvSpPr/>
          <p:nvPr/>
        </p:nvSpPr>
        <p:spPr>
          <a:xfrm>
            <a:off x="6096000" y="2057400"/>
            <a:ext cx="5514035" cy="4162425"/>
          </a:xfrm>
          <a:prstGeom prst="rect">
            <a:avLst/>
          </a:prstGeom>
          <a:solidFill>
            <a:srgbClr val="0E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283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Looking for opponents for Dominic Toretto (Fast and Furious) | Fandom">
            <a:extLst>
              <a:ext uri="{FF2B5EF4-FFF2-40B4-BE49-F238E27FC236}">
                <a16:creationId xmlns:a16="http://schemas.microsoft.com/office/drawing/2014/main" id="{4DCF0CCC-6C13-7C30-301B-A40A6850A85B}"/>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b="13759"/>
          <a:stretch/>
        </p:blipFill>
        <p:spPr bwMode="auto">
          <a:xfrm>
            <a:off x="10147851" y="162387"/>
            <a:ext cx="1778894" cy="2119418"/>
          </a:xfrm>
          <a:prstGeom prst="rect">
            <a:avLst/>
          </a:prstGeom>
          <a:noFill/>
          <a:effectLst>
            <a:glow rad="317500">
              <a:schemeClr val="bg1"/>
            </a:glow>
            <a:outerShdw sx="1000" sy="1000" algn="tl" rotWithShape="0">
              <a:prstClr val="black"/>
            </a:outerShdw>
            <a:softEdge rad="0"/>
          </a:effectLst>
          <a:extLst>
            <a:ext uri="{909E8E84-426E-40DD-AFC4-6F175D3DCCD1}">
              <a14:hiddenFill xmlns:a14="http://schemas.microsoft.com/office/drawing/2010/main">
                <a:solidFill>
                  <a:srgbClr val="FFFFFF"/>
                </a:solidFill>
              </a14:hiddenFill>
            </a:ext>
          </a:extLst>
        </p:spPr>
      </p:pic>
      <p:sp>
        <p:nvSpPr>
          <p:cNvPr id="16" name="Text Placeholder 15">
            <a:extLst>
              <a:ext uri="{FF2B5EF4-FFF2-40B4-BE49-F238E27FC236}">
                <a16:creationId xmlns:a16="http://schemas.microsoft.com/office/drawing/2014/main" id="{D52E0E5C-59C8-A519-B445-A6F351FC99C3}"/>
              </a:ext>
            </a:extLst>
          </p:cNvPr>
          <p:cNvSpPr>
            <a:spLocks noGrp="1"/>
          </p:cNvSpPr>
          <p:nvPr>
            <p:ph type="body" sz="quarter" idx="10"/>
          </p:nvPr>
        </p:nvSpPr>
        <p:spPr>
          <a:xfrm>
            <a:off x="753495"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Get Domain Creds</a:t>
            </a:r>
          </a:p>
        </p:txBody>
      </p:sp>
      <p:sp>
        <p:nvSpPr>
          <p:cNvPr id="17" name="Text Placeholder 16">
            <a:extLst>
              <a:ext uri="{FF2B5EF4-FFF2-40B4-BE49-F238E27FC236}">
                <a16:creationId xmlns:a16="http://schemas.microsoft.com/office/drawing/2014/main" id="{BABEE1C1-E468-DAFA-32B5-94FAE058303A}"/>
              </a:ext>
            </a:extLst>
          </p:cNvPr>
          <p:cNvSpPr>
            <a:spLocks noGrp="1"/>
          </p:cNvSpPr>
          <p:nvPr>
            <p:ph type="body" sz="quarter" idx="14"/>
          </p:nvPr>
        </p:nvSpPr>
        <p:spPr>
          <a:xfrm>
            <a:off x="660404" y="2654444"/>
            <a:ext cx="2629990" cy="1706811"/>
          </a:xfrm>
        </p:spPr>
        <p:txBody>
          <a:bodyPr/>
          <a:lstStyle/>
          <a:p>
            <a:r>
              <a:rPr lang="en-US" sz="1400" dirty="0">
                <a:latin typeface="Segoe UI" panose="020B0502040204020203" pitchFamily="34" charset="0"/>
                <a:cs typeface="Segoe UI" panose="020B0502040204020203" pitchFamily="34" charset="0"/>
              </a:rPr>
              <a:t>&gt;&gt; Options: phishing emails, social engineering tactics, or exploiting vulnerabilities in the organization's network.</a:t>
            </a:r>
          </a:p>
          <a:p>
            <a:r>
              <a:rPr lang="en-US" sz="1400" dirty="0">
                <a:latin typeface="Segoe UI" panose="020B0502040204020203" pitchFamily="34" charset="0"/>
                <a:cs typeface="Segoe UI" panose="020B0502040204020203" pitchFamily="34" charset="0"/>
              </a:rPr>
              <a:t>&gt;&gt; Insider threat could leak sensitive information or maliciously mishandle individual access</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42" name="Text Placeholder 41">
            <a:extLst>
              <a:ext uri="{FF2B5EF4-FFF2-40B4-BE49-F238E27FC236}">
                <a16:creationId xmlns:a16="http://schemas.microsoft.com/office/drawing/2014/main" id="{97480309-BE2B-4559-49D0-A2524C623006}"/>
              </a:ext>
            </a:extLst>
          </p:cNvPr>
          <p:cNvSpPr>
            <a:spLocks noGrp="1"/>
          </p:cNvSpPr>
          <p:nvPr>
            <p:ph type="body" sz="quarter" idx="22"/>
          </p:nvPr>
        </p:nvSpPr>
        <p:spPr>
          <a:xfrm>
            <a:off x="3526707" y="2281805"/>
            <a:ext cx="2569293" cy="271592"/>
          </a:xfrm>
        </p:spPr>
        <p:txBody>
          <a:bodyPr/>
          <a:lstStyle/>
          <a:p>
            <a:r>
              <a:rPr lang="en-US" b="1" dirty="0">
                <a:solidFill>
                  <a:schemeClr val="tx1"/>
                </a:solidFill>
                <a:latin typeface="Segoe UI" panose="020B0502040204020203" pitchFamily="34" charset="0"/>
                <a:cs typeface="Segoe UI" panose="020B0502040204020203" pitchFamily="34" charset="0"/>
              </a:rPr>
              <a:t>Setup Campaign Builder</a:t>
            </a:r>
          </a:p>
        </p:txBody>
      </p:sp>
      <p:sp>
        <p:nvSpPr>
          <p:cNvPr id="23" name="Text Placeholder 22">
            <a:extLst>
              <a:ext uri="{FF2B5EF4-FFF2-40B4-BE49-F238E27FC236}">
                <a16:creationId xmlns:a16="http://schemas.microsoft.com/office/drawing/2014/main" id="{08A0E371-ABFD-E937-6D4C-F1152B71A264}"/>
              </a:ext>
            </a:extLst>
          </p:cNvPr>
          <p:cNvSpPr>
            <a:spLocks noGrp="1"/>
          </p:cNvSpPr>
          <p:nvPr>
            <p:ph type="body" sz="quarter" idx="23"/>
          </p:nvPr>
        </p:nvSpPr>
        <p:spPr>
          <a:xfrm>
            <a:off x="3526708" y="2654444"/>
            <a:ext cx="2365370" cy="1706811"/>
          </a:xfrm>
        </p:spPr>
        <p:txBody>
          <a:bodyPr/>
          <a:lstStyle/>
          <a:p>
            <a:r>
              <a:rPr lang="en-US" sz="1400" dirty="0">
                <a:latin typeface="Segoe UI" panose="020B0502040204020203" pitchFamily="34" charset="0"/>
                <a:cs typeface="Segoe UI" panose="020B0502040204020203" pitchFamily="34" charset="0"/>
              </a:rPr>
              <a:t>&gt;&gt; Choose a campaign platform – in this case, we used Mailchimp for Research purposes</a:t>
            </a:r>
          </a:p>
          <a:p>
            <a:r>
              <a:rPr lang="en-US" sz="1400" dirty="0">
                <a:latin typeface="Segoe UI" panose="020B0502040204020203" pitchFamily="34" charset="0"/>
                <a:cs typeface="Segoe UI" panose="020B0502040204020203" pitchFamily="34" charset="0"/>
              </a:rPr>
              <a:t>&gt;&gt; Use domain account to verify email address with the service </a:t>
            </a:r>
          </a:p>
        </p:txBody>
      </p:sp>
      <p:sp>
        <p:nvSpPr>
          <p:cNvPr id="43" name="Text Placeholder 42">
            <a:extLst>
              <a:ext uri="{FF2B5EF4-FFF2-40B4-BE49-F238E27FC236}">
                <a16:creationId xmlns:a16="http://schemas.microsoft.com/office/drawing/2014/main" id="{B1DB1F84-5E84-737E-1EDA-8C45774DDBAF}"/>
              </a:ext>
            </a:extLst>
          </p:cNvPr>
          <p:cNvSpPr>
            <a:spLocks noGrp="1"/>
          </p:cNvSpPr>
          <p:nvPr>
            <p:ph type="body" sz="quarter" idx="24"/>
          </p:nvPr>
        </p:nvSpPr>
        <p:spPr>
          <a:xfrm>
            <a:off x="6299921"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Send Campaign Blast</a:t>
            </a:r>
          </a:p>
        </p:txBody>
      </p:sp>
      <p:sp>
        <p:nvSpPr>
          <p:cNvPr id="25" name="Text Placeholder 24">
            <a:extLst>
              <a:ext uri="{FF2B5EF4-FFF2-40B4-BE49-F238E27FC236}">
                <a16:creationId xmlns:a16="http://schemas.microsoft.com/office/drawing/2014/main" id="{467693A0-31E9-87F5-3743-A4A984AECD36}"/>
              </a:ext>
            </a:extLst>
          </p:cNvPr>
          <p:cNvSpPr>
            <a:spLocks noGrp="1"/>
          </p:cNvSpPr>
          <p:nvPr>
            <p:ph type="body" sz="quarter" idx="25"/>
          </p:nvPr>
        </p:nvSpPr>
        <p:spPr>
          <a:xfrm>
            <a:off x="6299921" y="2654444"/>
            <a:ext cx="2365370" cy="1706811"/>
          </a:xfrm>
        </p:spPr>
        <p:txBody>
          <a:bodyPr/>
          <a:lstStyle/>
          <a:p>
            <a:r>
              <a:rPr lang="en-US" sz="1400" dirty="0">
                <a:latin typeface="Segoe UI" panose="020B0502040204020203" pitchFamily="34" charset="0"/>
                <a:cs typeface="Segoe UI" panose="020B0502040204020203" pitchFamily="34" charset="0"/>
              </a:rPr>
              <a:t>&gt;&gt; Replace original domain email with spoof sender, (e.g., helpdesk@, support@, etc.)</a:t>
            </a:r>
          </a:p>
          <a:p>
            <a:r>
              <a:rPr lang="en-US" sz="1400" dirty="0">
                <a:latin typeface="Segoe UI" panose="020B0502040204020203" pitchFamily="34" charset="0"/>
                <a:cs typeface="Segoe UI" panose="020B0502040204020203" pitchFamily="34" charset="0"/>
              </a:rPr>
              <a:t>&gt;&gt; Can send to internal user list or external targets</a:t>
            </a:r>
          </a:p>
        </p:txBody>
      </p:sp>
      <p:sp>
        <p:nvSpPr>
          <p:cNvPr id="27" name="Text Placeholder 26">
            <a:extLst>
              <a:ext uri="{FF2B5EF4-FFF2-40B4-BE49-F238E27FC236}">
                <a16:creationId xmlns:a16="http://schemas.microsoft.com/office/drawing/2014/main" id="{8D35C13D-980C-22CF-D194-7E36292C1B5F}"/>
              </a:ext>
            </a:extLst>
          </p:cNvPr>
          <p:cNvSpPr>
            <a:spLocks noGrp="1"/>
          </p:cNvSpPr>
          <p:nvPr>
            <p:ph type="body" sz="quarter" idx="27"/>
          </p:nvPr>
        </p:nvSpPr>
        <p:spPr>
          <a:xfrm>
            <a:off x="9073135" y="2654444"/>
            <a:ext cx="2536900" cy="1706811"/>
          </a:xfrm>
        </p:spPr>
        <p:txBody>
          <a:bodyPr/>
          <a:lstStyle/>
          <a:p>
            <a:r>
              <a:rPr lang="en-US" sz="1400" dirty="0">
                <a:latin typeface="Segoe UI" panose="020B0502040204020203" pitchFamily="34" charset="0"/>
                <a:cs typeface="Segoe UI" panose="020B0502040204020203" pitchFamily="34" charset="0"/>
              </a:rPr>
              <a:t>&gt;&gt; While this requires a compromised domain email to start, the cascading fallout is non-trivial and could be catastrophic based on target and scenario</a:t>
            </a:r>
          </a:p>
        </p:txBody>
      </p:sp>
      <p:pic>
        <p:nvPicPr>
          <p:cNvPr id="20" name="Picture Placeholder 19" descr="A yellow and black logo&#10;&#10;Description automatically generated">
            <a:extLst>
              <a:ext uri="{FF2B5EF4-FFF2-40B4-BE49-F238E27FC236}">
                <a16:creationId xmlns:a16="http://schemas.microsoft.com/office/drawing/2014/main" id="{A1C853BA-C286-DB91-89BE-21E386D8E93C}"/>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l="2337" t="9973" r="2337" b="28644"/>
          <a:stretch/>
        </p:blipFill>
        <p:spPr>
          <a:xfrm>
            <a:off x="3434675" y="4460240"/>
            <a:ext cx="2536900" cy="1634856"/>
          </a:xfrm>
        </p:spPr>
      </p:pic>
      <p:pic>
        <p:nvPicPr>
          <p:cNvPr id="33" name="Picture Placeholder 32" descr="A computer with envelopes flying out of it&#10;&#10;Description automatically generated">
            <a:extLst>
              <a:ext uri="{FF2B5EF4-FFF2-40B4-BE49-F238E27FC236}">
                <a16:creationId xmlns:a16="http://schemas.microsoft.com/office/drawing/2014/main" id="{8FAFC0D8-1A91-F599-E2FD-38BB0D83030C}"/>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14198" t="-137" r="14899" b="9706"/>
          <a:stretch/>
        </p:blipFill>
        <p:spPr>
          <a:xfrm>
            <a:off x="6201620" y="4460240"/>
            <a:ext cx="2536900" cy="1634856"/>
          </a:xfrm>
        </p:spPr>
      </p:pic>
      <p:pic>
        <p:nvPicPr>
          <p:cNvPr id="35" name="Picture Placeholder 34" descr="A computer with a screen with text on it&#10;&#10;Description automatically generated">
            <a:extLst>
              <a:ext uri="{FF2B5EF4-FFF2-40B4-BE49-F238E27FC236}">
                <a16:creationId xmlns:a16="http://schemas.microsoft.com/office/drawing/2014/main" id="{01859755-F221-3EF7-52A9-FBB1B03DCF01}"/>
              </a:ext>
            </a:extLst>
          </p:cNvPr>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l="1230" r="1230"/>
          <a:stretch>
            <a:fillRect/>
          </a:stretch>
        </p:blipFill>
        <p:spPr/>
      </p:pic>
      <p:pic>
        <p:nvPicPr>
          <p:cNvPr id="26" name="Picture Placeholder 25" descr="A computer hacker in a hoodie&#10;&#10;Description automatically generated">
            <a:extLst>
              <a:ext uri="{FF2B5EF4-FFF2-40B4-BE49-F238E27FC236}">
                <a16:creationId xmlns:a16="http://schemas.microsoft.com/office/drawing/2014/main" id="{AAD9E01E-1658-7EFA-335F-C4117707A711}"/>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11593" b="11593"/>
          <a:stretch>
            <a:fillRect/>
          </a:stretch>
        </p:blipFill>
        <p:spPr/>
      </p:pic>
      <p:sp>
        <p:nvSpPr>
          <p:cNvPr id="44" name="Text Placeholder 43">
            <a:extLst>
              <a:ext uri="{FF2B5EF4-FFF2-40B4-BE49-F238E27FC236}">
                <a16:creationId xmlns:a16="http://schemas.microsoft.com/office/drawing/2014/main" id="{D6887F5B-7D39-7E59-4979-67AB38EECE24}"/>
              </a:ext>
            </a:extLst>
          </p:cNvPr>
          <p:cNvSpPr>
            <a:spLocks noGrp="1"/>
          </p:cNvSpPr>
          <p:nvPr>
            <p:ph type="body" sz="quarter" idx="26"/>
          </p:nvPr>
        </p:nvSpPr>
        <p:spPr>
          <a:xfrm>
            <a:off x="9073135"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Wreak Havoc at Scale</a:t>
            </a:r>
          </a:p>
        </p:txBody>
      </p:sp>
      <p:sp>
        <p:nvSpPr>
          <p:cNvPr id="4" name="Title 1">
            <a:extLst>
              <a:ext uri="{FF2B5EF4-FFF2-40B4-BE49-F238E27FC236}">
                <a16:creationId xmlns:a16="http://schemas.microsoft.com/office/drawing/2014/main" id="{18F0F0D9-6E34-53E1-FF30-BBD942F7BC91}"/>
              </a:ext>
            </a:extLst>
          </p:cNvPr>
          <p:cNvSpPr txBox="1">
            <a:spLocks/>
          </p:cNvSpPr>
          <p:nvPr/>
        </p:nvSpPr>
        <p:spPr>
          <a:xfrm>
            <a:off x="646965" y="347081"/>
            <a:ext cx="10858500" cy="1028700"/>
          </a:xfrm>
          <a:prstGeom prst="rect">
            <a:avLst/>
          </a:prstGeom>
        </p:spPr>
        <p:txBody>
          <a:bodyPr anchor="b">
            <a:no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000" dirty="0">
                <a:solidFill>
                  <a:srgbClr val="01CDFE"/>
                </a:solidFill>
                <a:latin typeface="Segoe UI" panose="020B0502040204020203" pitchFamily="34" charset="0"/>
                <a:cs typeface="Segoe UI" panose="020B0502040204020203" pitchFamily="34" charset="0"/>
              </a:rPr>
              <a:t>&gt;Domain Drift &amp; Cyber Mayhem:</a:t>
            </a:r>
          </a:p>
          <a:p>
            <a:r>
              <a:rPr lang="en-US" sz="4000" dirty="0">
                <a:solidFill>
                  <a:srgbClr val="01CDFE"/>
                </a:solidFill>
                <a:latin typeface="Segoe UI" panose="020B0502040204020203" pitchFamily="34" charset="0"/>
                <a:cs typeface="Segoe UI" panose="020B0502040204020203" pitchFamily="34" charset="0"/>
              </a:rPr>
              <a:t>A Saga in 4 Parts – Pt 3.</a:t>
            </a:r>
          </a:p>
        </p:txBody>
      </p:sp>
      <p:sp>
        <p:nvSpPr>
          <p:cNvPr id="5" name="Rectangle 4">
            <a:extLst>
              <a:ext uri="{FF2B5EF4-FFF2-40B4-BE49-F238E27FC236}">
                <a16:creationId xmlns:a16="http://schemas.microsoft.com/office/drawing/2014/main" id="{B068148B-FAE3-65A3-208C-FCA4F59D7713}"/>
              </a:ext>
            </a:extLst>
          </p:cNvPr>
          <p:cNvSpPr/>
          <p:nvPr/>
        </p:nvSpPr>
        <p:spPr>
          <a:xfrm>
            <a:off x="8869212" y="2057400"/>
            <a:ext cx="2740823" cy="4162425"/>
          </a:xfrm>
          <a:prstGeom prst="rect">
            <a:avLst/>
          </a:prstGeom>
          <a:solidFill>
            <a:srgbClr val="0E0C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047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Looking for opponents for Dominic Toretto (Fast and Furious) | Fandom">
            <a:extLst>
              <a:ext uri="{FF2B5EF4-FFF2-40B4-BE49-F238E27FC236}">
                <a16:creationId xmlns:a16="http://schemas.microsoft.com/office/drawing/2014/main" id="{4DCF0CCC-6C13-7C30-301B-A40A6850A85B}"/>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b="13759"/>
          <a:stretch/>
        </p:blipFill>
        <p:spPr bwMode="auto">
          <a:xfrm>
            <a:off x="10147851" y="162387"/>
            <a:ext cx="1778894" cy="2119418"/>
          </a:xfrm>
          <a:prstGeom prst="rect">
            <a:avLst/>
          </a:prstGeom>
          <a:noFill/>
          <a:effectLst>
            <a:glow rad="317500">
              <a:schemeClr val="bg1"/>
            </a:glow>
            <a:outerShdw sx="1000" sy="1000" algn="tl" rotWithShape="0">
              <a:prstClr val="black"/>
            </a:outerShdw>
            <a:softEdge rad="0"/>
          </a:effectLst>
          <a:extLst>
            <a:ext uri="{909E8E84-426E-40DD-AFC4-6F175D3DCCD1}">
              <a14:hiddenFill xmlns:a14="http://schemas.microsoft.com/office/drawing/2010/main">
                <a:solidFill>
                  <a:srgbClr val="FFFFFF"/>
                </a:solidFill>
              </a14:hiddenFill>
            </a:ext>
          </a:extLst>
        </p:spPr>
      </p:pic>
      <p:sp>
        <p:nvSpPr>
          <p:cNvPr id="16" name="Text Placeholder 15">
            <a:extLst>
              <a:ext uri="{FF2B5EF4-FFF2-40B4-BE49-F238E27FC236}">
                <a16:creationId xmlns:a16="http://schemas.microsoft.com/office/drawing/2014/main" id="{D52E0E5C-59C8-A519-B445-A6F351FC99C3}"/>
              </a:ext>
            </a:extLst>
          </p:cNvPr>
          <p:cNvSpPr>
            <a:spLocks noGrp="1"/>
          </p:cNvSpPr>
          <p:nvPr>
            <p:ph type="body" sz="quarter" idx="10"/>
          </p:nvPr>
        </p:nvSpPr>
        <p:spPr>
          <a:xfrm>
            <a:off x="753495"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Get Domain Creds</a:t>
            </a:r>
          </a:p>
        </p:txBody>
      </p:sp>
      <p:sp>
        <p:nvSpPr>
          <p:cNvPr id="17" name="Text Placeholder 16">
            <a:extLst>
              <a:ext uri="{FF2B5EF4-FFF2-40B4-BE49-F238E27FC236}">
                <a16:creationId xmlns:a16="http://schemas.microsoft.com/office/drawing/2014/main" id="{BABEE1C1-E468-DAFA-32B5-94FAE058303A}"/>
              </a:ext>
            </a:extLst>
          </p:cNvPr>
          <p:cNvSpPr>
            <a:spLocks noGrp="1"/>
          </p:cNvSpPr>
          <p:nvPr>
            <p:ph type="body" sz="quarter" idx="14"/>
          </p:nvPr>
        </p:nvSpPr>
        <p:spPr>
          <a:xfrm>
            <a:off x="660404" y="2654444"/>
            <a:ext cx="2629990" cy="1706811"/>
          </a:xfrm>
        </p:spPr>
        <p:txBody>
          <a:bodyPr/>
          <a:lstStyle/>
          <a:p>
            <a:r>
              <a:rPr lang="en-US" sz="1400" dirty="0">
                <a:latin typeface="Segoe UI" panose="020B0502040204020203" pitchFamily="34" charset="0"/>
                <a:cs typeface="Segoe UI" panose="020B0502040204020203" pitchFamily="34" charset="0"/>
              </a:rPr>
              <a:t>&gt;&gt; Options: phishing emails, social engineering tactics, or exploiting vulnerabilities in the organization's network.</a:t>
            </a:r>
          </a:p>
          <a:p>
            <a:r>
              <a:rPr lang="en-US" sz="1400" dirty="0">
                <a:latin typeface="Segoe UI" panose="020B0502040204020203" pitchFamily="34" charset="0"/>
                <a:cs typeface="Segoe UI" panose="020B0502040204020203" pitchFamily="34" charset="0"/>
              </a:rPr>
              <a:t>&gt;&gt; Insider threat could leak sensitive information or maliciously mishandle individual access</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42" name="Text Placeholder 41">
            <a:extLst>
              <a:ext uri="{FF2B5EF4-FFF2-40B4-BE49-F238E27FC236}">
                <a16:creationId xmlns:a16="http://schemas.microsoft.com/office/drawing/2014/main" id="{97480309-BE2B-4559-49D0-A2524C623006}"/>
              </a:ext>
            </a:extLst>
          </p:cNvPr>
          <p:cNvSpPr>
            <a:spLocks noGrp="1"/>
          </p:cNvSpPr>
          <p:nvPr>
            <p:ph type="body" sz="quarter" idx="22"/>
          </p:nvPr>
        </p:nvSpPr>
        <p:spPr>
          <a:xfrm>
            <a:off x="3526707" y="2281805"/>
            <a:ext cx="2569293" cy="271592"/>
          </a:xfrm>
        </p:spPr>
        <p:txBody>
          <a:bodyPr/>
          <a:lstStyle/>
          <a:p>
            <a:r>
              <a:rPr lang="en-US" b="1" dirty="0">
                <a:solidFill>
                  <a:schemeClr val="tx1"/>
                </a:solidFill>
                <a:latin typeface="Segoe UI" panose="020B0502040204020203" pitchFamily="34" charset="0"/>
                <a:cs typeface="Segoe UI" panose="020B0502040204020203" pitchFamily="34" charset="0"/>
              </a:rPr>
              <a:t>Setup Campaign Builder</a:t>
            </a:r>
          </a:p>
        </p:txBody>
      </p:sp>
      <p:sp>
        <p:nvSpPr>
          <p:cNvPr id="23" name="Text Placeholder 22">
            <a:extLst>
              <a:ext uri="{FF2B5EF4-FFF2-40B4-BE49-F238E27FC236}">
                <a16:creationId xmlns:a16="http://schemas.microsoft.com/office/drawing/2014/main" id="{08A0E371-ABFD-E937-6D4C-F1152B71A264}"/>
              </a:ext>
            </a:extLst>
          </p:cNvPr>
          <p:cNvSpPr>
            <a:spLocks noGrp="1"/>
          </p:cNvSpPr>
          <p:nvPr>
            <p:ph type="body" sz="quarter" idx="23"/>
          </p:nvPr>
        </p:nvSpPr>
        <p:spPr>
          <a:xfrm>
            <a:off x="3526708" y="2654444"/>
            <a:ext cx="2365370" cy="1706811"/>
          </a:xfrm>
        </p:spPr>
        <p:txBody>
          <a:bodyPr/>
          <a:lstStyle/>
          <a:p>
            <a:r>
              <a:rPr lang="en-US" sz="1400" dirty="0">
                <a:latin typeface="Segoe UI" panose="020B0502040204020203" pitchFamily="34" charset="0"/>
                <a:cs typeface="Segoe UI" panose="020B0502040204020203" pitchFamily="34" charset="0"/>
              </a:rPr>
              <a:t>&gt;&gt; Choose a campaign platform – in this case, we used Mailchimp for Research purposes</a:t>
            </a:r>
          </a:p>
          <a:p>
            <a:r>
              <a:rPr lang="en-US" sz="1400" dirty="0">
                <a:latin typeface="Segoe UI" panose="020B0502040204020203" pitchFamily="34" charset="0"/>
                <a:cs typeface="Segoe UI" panose="020B0502040204020203" pitchFamily="34" charset="0"/>
              </a:rPr>
              <a:t>&gt;&gt; Use domain account to verify email address with the service </a:t>
            </a:r>
          </a:p>
        </p:txBody>
      </p:sp>
      <p:sp>
        <p:nvSpPr>
          <p:cNvPr id="43" name="Text Placeholder 42">
            <a:extLst>
              <a:ext uri="{FF2B5EF4-FFF2-40B4-BE49-F238E27FC236}">
                <a16:creationId xmlns:a16="http://schemas.microsoft.com/office/drawing/2014/main" id="{B1DB1F84-5E84-737E-1EDA-8C45774DDBAF}"/>
              </a:ext>
            </a:extLst>
          </p:cNvPr>
          <p:cNvSpPr>
            <a:spLocks noGrp="1"/>
          </p:cNvSpPr>
          <p:nvPr>
            <p:ph type="body" sz="quarter" idx="24"/>
          </p:nvPr>
        </p:nvSpPr>
        <p:spPr>
          <a:xfrm>
            <a:off x="6299921"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Send Campaign Blast</a:t>
            </a:r>
          </a:p>
        </p:txBody>
      </p:sp>
      <p:sp>
        <p:nvSpPr>
          <p:cNvPr id="25" name="Text Placeholder 24">
            <a:extLst>
              <a:ext uri="{FF2B5EF4-FFF2-40B4-BE49-F238E27FC236}">
                <a16:creationId xmlns:a16="http://schemas.microsoft.com/office/drawing/2014/main" id="{467693A0-31E9-87F5-3743-A4A984AECD36}"/>
              </a:ext>
            </a:extLst>
          </p:cNvPr>
          <p:cNvSpPr>
            <a:spLocks noGrp="1"/>
          </p:cNvSpPr>
          <p:nvPr>
            <p:ph type="body" sz="quarter" idx="25"/>
          </p:nvPr>
        </p:nvSpPr>
        <p:spPr>
          <a:xfrm>
            <a:off x="6299921" y="2654444"/>
            <a:ext cx="2365370" cy="1706811"/>
          </a:xfrm>
        </p:spPr>
        <p:txBody>
          <a:bodyPr/>
          <a:lstStyle/>
          <a:p>
            <a:r>
              <a:rPr lang="en-US" sz="1400" dirty="0">
                <a:latin typeface="Segoe UI" panose="020B0502040204020203" pitchFamily="34" charset="0"/>
                <a:cs typeface="Segoe UI" panose="020B0502040204020203" pitchFamily="34" charset="0"/>
              </a:rPr>
              <a:t>&gt;&gt; Replace original domain email with spoof sender, (e.g., helpdesk@, support@, etc.)</a:t>
            </a:r>
          </a:p>
          <a:p>
            <a:r>
              <a:rPr lang="en-US" sz="1400" dirty="0">
                <a:latin typeface="Segoe UI" panose="020B0502040204020203" pitchFamily="34" charset="0"/>
                <a:cs typeface="Segoe UI" panose="020B0502040204020203" pitchFamily="34" charset="0"/>
              </a:rPr>
              <a:t>&gt;&gt; Can send to internal user list or external targets</a:t>
            </a:r>
          </a:p>
        </p:txBody>
      </p:sp>
      <p:sp>
        <p:nvSpPr>
          <p:cNvPr id="27" name="Text Placeholder 26">
            <a:extLst>
              <a:ext uri="{FF2B5EF4-FFF2-40B4-BE49-F238E27FC236}">
                <a16:creationId xmlns:a16="http://schemas.microsoft.com/office/drawing/2014/main" id="{8D35C13D-980C-22CF-D194-7E36292C1B5F}"/>
              </a:ext>
            </a:extLst>
          </p:cNvPr>
          <p:cNvSpPr>
            <a:spLocks noGrp="1"/>
          </p:cNvSpPr>
          <p:nvPr>
            <p:ph type="body" sz="quarter" idx="27"/>
          </p:nvPr>
        </p:nvSpPr>
        <p:spPr>
          <a:xfrm>
            <a:off x="9073135" y="2654444"/>
            <a:ext cx="2536900" cy="1706811"/>
          </a:xfrm>
        </p:spPr>
        <p:txBody>
          <a:bodyPr/>
          <a:lstStyle/>
          <a:p>
            <a:r>
              <a:rPr lang="en-US" sz="1400" dirty="0">
                <a:latin typeface="Segoe UI" panose="020B0502040204020203" pitchFamily="34" charset="0"/>
                <a:cs typeface="Segoe UI" panose="020B0502040204020203" pitchFamily="34" charset="0"/>
              </a:rPr>
              <a:t>&gt;&gt; While this requires a compromised domain email to start, the cascading fallout is non-trivial and could be catastrophic based on target and scenario</a:t>
            </a:r>
          </a:p>
        </p:txBody>
      </p:sp>
      <p:pic>
        <p:nvPicPr>
          <p:cNvPr id="20" name="Picture Placeholder 19" descr="A yellow and black logo&#10;&#10;Description automatically generated">
            <a:extLst>
              <a:ext uri="{FF2B5EF4-FFF2-40B4-BE49-F238E27FC236}">
                <a16:creationId xmlns:a16="http://schemas.microsoft.com/office/drawing/2014/main" id="{A1C853BA-C286-DB91-89BE-21E386D8E93C}"/>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l="2337" t="9973" r="2337" b="28644"/>
          <a:stretch/>
        </p:blipFill>
        <p:spPr>
          <a:xfrm>
            <a:off x="3434675" y="4460240"/>
            <a:ext cx="2536900" cy="1634856"/>
          </a:xfrm>
        </p:spPr>
      </p:pic>
      <p:pic>
        <p:nvPicPr>
          <p:cNvPr id="33" name="Picture Placeholder 32" descr="A computer with envelopes flying out of it&#10;&#10;Description automatically generated">
            <a:extLst>
              <a:ext uri="{FF2B5EF4-FFF2-40B4-BE49-F238E27FC236}">
                <a16:creationId xmlns:a16="http://schemas.microsoft.com/office/drawing/2014/main" id="{8FAFC0D8-1A91-F599-E2FD-38BB0D83030C}"/>
              </a:ext>
            </a:extLst>
          </p:cNvPr>
          <p:cNvPicPr>
            <a:picLocks noGrp="1" noChangeAspect="1"/>
          </p:cNvPicPr>
          <p:nvPr>
            <p:ph type="pic" sz="quarter" idx="20"/>
          </p:nvPr>
        </p:nvPicPr>
        <p:blipFill rotWithShape="1">
          <a:blip r:embed="rId5">
            <a:extLst>
              <a:ext uri="{28A0092B-C50C-407E-A947-70E740481C1C}">
                <a14:useLocalDpi xmlns:a14="http://schemas.microsoft.com/office/drawing/2010/main" val="0"/>
              </a:ext>
            </a:extLst>
          </a:blip>
          <a:srcRect l="14198" t="-137" r="14899" b="9706"/>
          <a:stretch/>
        </p:blipFill>
        <p:spPr>
          <a:xfrm>
            <a:off x="6201620" y="4460240"/>
            <a:ext cx="2536900" cy="1634856"/>
          </a:xfrm>
        </p:spPr>
      </p:pic>
      <p:pic>
        <p:nvPicPr>
          <p:cNvPr id="35" name="Picture Placeholder 34" descr="A computer with a screen with text on it&#10;&#10;Description automatically generated">
            <a:extLst>
              <a:ext uri="{FF2B5EF4-FFF2-40B4-BE49-F238E27FC236}">
                <a16:creationId xmlns:a16="http://schemas.microsoft.com/office/drawing/2014/main" id="{01859755-F221-3EF7-52A9-FBB1B03DCF01}"/>
              </a:ext>
            </a:extLst>
          </p:cNvPr>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l="1230" r="1230"/>
          <a:stretch>
            <a:fillRect/>
          </a:stretch>
        </p:blipFill>
        <p:spPr/>
      </p:pic>
      <p:pic>
        <p:nvPicPr>
          <p:cNvPr id="26" name="Picture Placeholder 25" descr="A computer hacker in a hoodie&#10;&#10;Description automatically generated">
            <a:extLst>
              <a:ext uri="{FF2B5EF4-FFF2-40B4-BE49-F238E27FC236}">
                <a16:creationId xmlns:a16="http://schemas.microsoft.com/office/drawing/2014/main" id="{AAD9E01E-1658-7EFA-335F-C4117707A711}"/>
              </a:ext>
            </a:extLst>
          </p:cNvPr>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11593" b="11593"/>
          <a:stretch>
            <a:fillRect/>
          </a:stretch>
        </p:blipFill>
        <p:spPr/>
      </p:pic>
      <p:sp>
        <p:nvSpPr>
          <p:cNvPr id="44" name="Text Placeholder 43">
            <a:extLst>
              <a:ext uri="{FF2B5EF4-FFF2-40B4-BE49-F238E27FC236}">
                <a16:creationId xmlns:a16="http://schemas.microsoft.com/office/drawing/2014/main" id="{D6887F5B-7D39-7E59-4979-67AB38EECE24}"/>
              </a:ext>
            </a:extLst>
          </p:cNvPr>
          <p:cNvSpPr>
            <a:spLocks noGrp="1"/>
          </p:cNvSpPr>
          <p:nvPr>
            <p:ph type="body" sz="quarter" idx="26"/>
          </p:nvPr>
        </p:nvSpPr>
        <p:spPr>
          <a:xfrm>
            <a:off x="9073135" y="2281805"/>
            <a:ext cx="2365370" cy="271592"/>
          </a:xfrm>
        </p:spPr>
        <p:txBody>
          <a:bodyPr/>
          <a:lstStyle/>
          <a:p>
            <a:r>
              <a:rPr lang="en-US" b="1" dirty="0">
                <a:solidFill>
                  <a:schemeClr val="tx1"/>
                </a:solidFill>
                <a:latin typeface="Segoe UI" panose="020B0502040204020203" pitchFamily="34" charset="0"/>
                <a:cs typeface="Segoe UI" panose="020B0502040204020203" pitchFamily="34" charset="0"/>
              </a:rPr>
              <a:t>Wreak Havoc at Scale</a:t>
            </a:r>
          </a:p>
        </p:txBody>
      </p:sp>
      <p:sp>
        <p:nvSpPr>
          <p:cNvPr id="3" name="Title 1">
            <a:extLst>
              <a:ext uri="{FF2B5EF4-FFF2-40B4-BE49-F238E27FC236}">
                <a16:creationId xmlns:a16="http://schemas.microsoft.com/office/drawing/2014/main" id="{29147AD7-E927-5F6B-EF8A-59F550444690}"/>
              </a:ext>
            </a:extLst>
          </p:cNvPr>
          <p:cNvSpPr txBox="1">
            <a:spLocks/>
          </p:cNvSpPr>
          <p:nvPr/>
        </p:nvSpPr>
        <p:spPr>
          <a:xfrm>
            <a:off x="646965" y="347081"/>
            <a:ext cx="10858500" cy="1028700"/>
          </a:xfrm>
          <a:prstGeom prst="rect">
            <a:avLst/>
          </a:prstGeom>
        </p:spPr>
        <p:txBody>
          <a:bodyPr anchor="b">
            <a:no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000" dirty="0">
                <a:solidFill>
                  <a:srgbClr val="01CDFE"/>
                </a:solidFill>
                <a:latin typeface="Segoe UI" panose="020B0502040204020203" pitchFamily="34" charset="0"/>
                <a:cs typeface="Segoe UI" panose="020B0502040204020203" pitchFamily="34" charset="0"/>
              </a:rPr>
              <a:t>&gt;Domain Drift &amp; Cyber Mayhem:</a:t>
            </a:r>
          </a:p>
          <a:p>
            <a:r>
              <a:rPr lang="en-US" sz="4000" dirty="0">
                <a:solidFill>
                  <a:srgbClr val="01CDFE"/>
                </a:solidFill>
                <a:latin typeface="Segoe UI" panose="020B0502040204020203" pitchFamily="34" charset="0"/>
                <a:cs typeface="Segoe UI" panose="020B0502040204020203" pitchFamily="34" charset="0"/>
              </a:rPr>
              <a:t>A Saga in 4 Parts – Pt 4.</a:t>
            </a:r>
          </a:p>
        </p:txBody>
      </p:sp>
    </p:spTree>
    <p:extLst>
      <p:ext uri="{BB962C8B-B14F-4D97-AF65-F5344CB8AC3E}">
        <p14:creationId xmlns:p14="http://schemas.microsoft.com/office/powerpoint/2010/main" val="300829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&gt;Let’s Drive this Forward…</a:t>
            </a:r>
          </a:p>
        </p:txBody>
      </p:sp>
      <p:grpSp>
        <p:nvGrpSpPr>
          <p:cNvPr id="18" name="Group 17">
            <a:extLst>
              <a:ext uri="{FF2B5EF4-FFF2-40B4-BE49-F238E27FC236}">
                <a16:creationId xmlns:a16="http://schemas.microsoft.com/office/drawing/2014/main" id="{1BE1BC25-5B63-A443-23B7-C76BCBC8FB83}"/>
              </a:ext>
            </a:extLst>
          </p:cNvPr>
          <p:cNvGrpSpPr/>
          <p:nvPr/>
        </p:nvGrpSpPr>
        <p:grpSpPr>
          <a:xfrm>
            <a:off x="195016" y="2139326"/>
            <a:ext cx="6238416" cy="3851555"/>
            <a:chOff x="457200" y="2327638"/>
            <a:chExt cx="6016227" cy="3776377"/>
          </a:xfrm>
          <a:noFill/>
        </p:grpSpPr>
        <p:sp>
          <p:nvSpPr>
            <p:cNvPr id="19" name="Rectangle 18">
              <a:extLst>
                <a:ext uri="{FF2B5EF4-FFF2-40B4-BE49-F238E27FC236}">
                  <a16:creationId xmlns:a16="http://schemas.microsoft.com/office/drawing/2014/main" id="{6D8FD88E-9CEF-A223-952C-B1473CB6AD42}"/>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rgbClr val="FFFFFF"/>
                  </a:solidFill>
                  <a:latin typeface="Segoe UI Semibold"/>
                  <a:ea typeface="Segoe UI" pitchFamily="34" charset="0"/>
                  <a:cs typeface="Segoe UI" pitchFamily="34" charset="0"/>
                </a:rPr>
                <a:t>Historical HTML Campaigns</a:t>
              </a:r>
            </a:p>
          </p:txBody>
        </p:sp>
        <p:sp>
          <p:nvSpPr>
            <p:cNvPr id="20" name="Rectangle 19">
              <a:extLst>
                <a:ext uri="{FF2B5EF4-FFF2-40B4-BE49-F238E27FC236}">
                  <a16:creationId xmlns:a16="http://schemas.microsoft.com/office/drawing/2014/main" id="{2F86CC9A-CC3A-AA2C-EE37-80091BC005FB}"/>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As of late 2023, marketing platform supported campaign delivery to </a:t>
              </a:r>
              <a:r>
                <a:rPr lang="en-US" sz="2000" b="1" i="1" dirty="0">
                  <a:latin typeface="Segoe UI"/>
                  <a:cs typeface="Segoe UI Semibold" panose="020B0702040204020203" pitchFamily="34" charset="0"/>
                </a:rPr>
                <a:t>internal org</a:t>
              </a:r>
              <a:r>
                <a:rPr lang="en-US" sz="2000" dirty="0">
                  <a:latin typeface="Segoe UI"/>
                  <a:cs typeface="Segoe UI Semibold" panose="020B0702040204020203" pitchFamily="34" charset="0"/>
                </a:rPr>
                <a:t> recipients &amp;&amp; </a:t>
              </a:r>
              <a:r>
                <a:rPr lang="en-US" sz="2000" b="1" i="1" dirty="0">
                  <a:latin typeface="Segoe UI"/>
                  <a:cs typeface="Segoe UI Semibold" panose="020B0702040204020203" pitchFamily="34" charset="0"/>
                </a:rPr>
                <a:t>external accounts</a:t>
              </a:r>
              <a:r>
                <a:rPr lang="en-US" sz="2000" dirty="0">
                  <a:latin typeface="Segoe UI"/>
                  <a:cs typeface="Segoe UI Semibold" panose="020B0702040204020203" pitchFamily="34" charset="0"/>
                </a:rPr>
                <a:t>, with only the original account holder address verified with service</a:t>
              </a:r>
            </a:p>
            <a:p>
              <a:pPr defTabSz="932597">
                <a:spcBef>
                  <a:spcPts val="1224"/>
                </a:spcBef>
                <a:defRPr/>
              </a:pPr>
              <a:r>
                <a:rPr lang="en-US" sz="2000" dirty="0">
                  <a:latin typeface="Segoe UI"/>
                  <a:cs typeface="Segoe UI Semibold" panose="020B0702040204020203" pitchFamily="34" charset="0"/>
                </a:rPr>
                <a:t>&gt;&gt; So, if &lt;pawn&gt;[@]university.edu signed up for service and verified account, then &lt;pawn&gt; can send emails appearing as ANY account (actual or fictitious) with the verified domain.</a:t>
              </a:r>
            </a:p>
          </p:txBody>
        </p:sp>
      </p:grpSp>
      <p:pic>
        <p:nvPicPr>
          <p:cNvPr id="11266" name="Picture 2" descr="Dominic Toretto PNG by jakeysamra on DeviantArt">
            <a:extLst>
              <a:ext uri="{FF2B5EF4-FFF2-40B4-BE49-F238E27FC236}">
                <a16:creationId xmlns:a16="http://schemas.microsoft.com/office/drawing/2014/main" id="{0955B0D2-A438-71AA-3EDC-3164B5611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1503" y="655435"/>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pic>
        <p:nvPicPr>
          <p:cNvPr id="5" name="Picture Placeholder 4" descr="A screenshot of a email&#10;&#10;Description automatically generated">
            <a:extLst>
              <a:ext uri="{FF2B5EF4-FFF2-40B4-BE49-F238E27FC236}">
                <a16:creationId xmlns:a16="http://schemas.microsoft.com/office/drawing/2014/main" id="{4428CDE6-FA81-97D0-9690-12B383BC5DB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94" r="19172"/>
          <a:stretch/>
        </p:blipFill>
        <p:spPr>
          <a:xfrm>
            <a:off x="6604426" y="2082137"/>
            <a:ext cx="5357813" cy="4044950"/>
          </a:xfrm>
        </p:spPr>
      </p:pic>
      <p:pic>
        <p:nvPicPr>
          <p:cNvPr id="9" name="Picture 8">
            <a:extLst>
              <a:ext uri="{FF2B5EF4-FFF2-40B4-BE49-F238E27FC236}">
                <a16:creationId xmlns:a16="http://schemas.microsoft.com/office/drawing/2014/main" id="{69809346-7E41-8F98-F8DC-BED3D23A646D}"/>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846928" y="2622169"/>
            <a:ext cx="545389" cy="258343"/>
          </a:xfrm>
          <a:prstGeom prst="rect">
            <a:avLst/>
          </a:prstGeom>
        </p:spPr>
      </p:pic>
      <p:pic>
        <p:nvPicPr>
          <p:cNvPr id="10" name="Picture 9">
            <a:extLst>
              <a:ext uri="{FF2B5EF4-FFF2-40B4-BE49-F238E27FC236}">
                <a16:creationId xmlns:a16="http://schemas.microsoft.com/office/drawing/2014/main" id="{7FA37DD3-CB0E-53D0-45B9-94AE63FF36A9}"/>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7484751" y="2669818"/>
            <a:ext cx="344203" cy="163044"/>
          </a:xfrm>
          <a:prstGeom prst="rect">
            <a:avLst/>
          </a:prstGeom>
        </p:spPr>
      </p:pic>
      <p:pic>
        <p:nvPicPr>
          <p:cNvPr id="11" name="Picture 10">
            <a:extLst>
              <a:ext uri="{FF2B5EF4-FFF2-40B4-BE49-F238E27FC236}">
                <a16:creationId xmlns:a16="http://schemas.microsoft.com/office/drawing/2014/main" id="{58DD73A7-0D8A-E9FB-1CC1-0F39DF708076}"/>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8507484" y="2095987"/>
            <a:ext cx="344203" cy="163044"/>
          </a:xfrm>
          <a:prstGeom prst="rect">
            <a:avLst/>
          </a:prstGeom>
        </p:spPr>
      </p:pic>
    </p:spTree>
    <p:extLst>
      <p:ext uri="{BB962C8B-B14F-4D97-AF65-F5344CB8AC3E}">
        <p14:creationId xmlns:p14="http://schemas.microsoft.com/office/powerpoint/2010/main" val="3991767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Dominic Toretto PNG by jakeysamra on DeviantArt">
            <a:extLst>
              <a:ext uri="{FF2B5EF4-FFF2-40B4-BE49-F238E27FC236}">
                <a16:creationId xmlns:a16="http://schemas.microsoft.com/office/drawing/2014/main" id="{CEBF2FAC-34B3-F888-583F-CAA8C65A9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1504" y="863737"/>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&gt;On Your DMARCs, Ready, Set…</a:t>
            </a:r>
          </a:p>
        </p:txBody>
      </p:sp>
      <p:pic>
        <p:nvPicPr>
          <p:cNvPr id="17" name="Picture Placeholder 16" descr="A screenshot of a email&#10;&#10;Description automatically generated">
            <a:extLst>
              <a:ext uri="{FF2B5EF4-FFF2-40B4-BE49-F238E27FC236}">
                <a16:creationId xmlns:a16="http://schemas.microsoft.com/office/drawing/2014/main" id="{BC96B854-3232-561F-265B-5DDE247D36DF}"/>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6394" t="2316" r="2531" b="3367"/>
          <a:stretch/>
        </p:blipFill>
        <p:spPr>
          <a:xfrm>
            <a:off x="6468176" y="2225406"/>
            <a:ext cx="5658672" cy="3505469"/>
          </a:xfrm>
        </p:spPr>
      </p:pic>
      <p:grpSp>
        <p:nvGrpSpPr>
          <p:cNvPr id="18" name="Group 17">
            <a:extLst>
              <a:ext uri="{FF2B5EF4-FFF2-40B4-BE49-F238E27FC236}">
                <a16:creationId xmlns:a16="http://schemas.microsoft.com/office/drawing/2014/main" id="{1BE1BC25-5B63-A443-23B7-C76BCBC8FB83}"/>
              </a:ext>
            </a:extLst>
          </p:cNvPr>
          <p:cNvGrpSpPr/>
          <p:nvPr/>
        </p:nvGrpSpPr>
        <p:grpSpPr>
          <a:xfrm>
            <a:off x="195016" y="2139326"/>
            <a:ext cx="6238416" cy="3851555"/>
            <a:chOff x="457200" y="2327638"/>
            <a:chExt cx="6016227" cy="3776377"/>
          </a:xfrm>
          <a:noFill/>
        </p:grpSpPr>
        <p:sp>
          <p:nvSpPr>
            <p:cNvPr id="19" name="Rectangle 18">
              <a:extLst>
                <a:ext uri="{FF2B5EF4-FFF2-40B4-BE49-F238E27FC236}">
                  <a16:creationId xmlns:a16="http://schemas.microsoft.com/office/drawing/2014/main" id="{6D8FD88E-9CEF-A223-952C-B1473CB6AD42}"/>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rgbClr val="FFFFFF"/>
                  </a:solidFill>
                  <a:latin typeface="Segoe UI Semibold"/>
                  <a:ea typeface="Segoe UI" pitchFamily="34" charset="0"/>
                  <a:cs typeface="Segoe UI" pitchFamily="34" charset="0"/>
                </a:rPr>
                <a:t>HTML Campaigns 2.0 for 2024</a:t>
              </a:r>
            </a:p>
          </p:txBody>
        </p:sp>
        <p:sp>
          <p:nvSpPr>
            <p:cNvPr id="20" name="Rectangle 19">
              <a:extLst>
                <a:ext uri="{FF2B5EF4-FFF2-40B4-BE49-F238E27FC236}">
                  <a16:creationId xmlns:a16="http://schemas.microsoft.com/office/drawing/2014/main" id="{2F86CC9A-CC3A-AA2C-EE37-80091BC005FB}"/>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Google and Yahoo launched new DMARC requirements that went into effect February 2024 for any org that sends &gt;5K emails – Marketing platform updated their UI to require email verification from individual senders</a:t>
              </a:r>
            </a:p>
            <a:p>
              <a:pPr defTabSz="932597">
                <a:spcBef>
                  <a:spcPts val="1224"/>
                </a:spcBef>
                <a:defRPr/>
              </a:pPr>
              <a:r>
                <a:rPr lang="en-US" sz="2000" dirty="0">
                  <a:latin typeface="Segoe UI"/>
                  <a:cs typeface="Segoe UI Semibold" panose="020B0702040204020203" pitchFamily="34" charset="0"/>
                </a:rPr>
                <a:t>&gt;&gt; </a:t>
              </a:r>
              <a:r>
                <a:rPr lang="en-US" sz="2000" i="1" dirty="0">
                  <a:latin typeface="Segoe UI"/>
                  <a:cs typeface="Segoe UI Semibold" panose="020B0702040204020203" pitchFamily="34" charset="0"/>
                </a:rPr>
                <a:t>”…SPF and DKIM provide protection against impersonation through better authentication, while DMARC creates a notification channel back to the domain-name owner to collect information on whether their email is being spoofed.”</a:t>
              </a:r>
            </a:p>
          </p:txBody>
        </p:sp>
      </p:grpSp>
      <p:sp>
        <p:nvSpPr>
          <p:cNvPr id="23" name="TextBox 22">
            <a:hlinkClick r:id="rId4"/>
            <a:extLst>
              <a:ext uri="{FF2B5EF4-FFF2-40B4-BE49-F238E27FC236}">
                <a16:creationId xmlns:a16="http://schemas.microsoft.com/office/drawing/2014/main" id="{A830817E-5875-3A6B-A702-BB24F4D80356}"/>
              </a:ext>
            </a:extLst>
          </p:cNvPr>
          <p:cNvSpPr txBox="1"/>
          <p:nvPr/>
        </p:nvSpPr>
        <p:spPr>
          <a:xfrm>
            <a:off x="70732" y="6477685"/>
            <a:ext cx="8387468" cy="261610"/>
          </a:xfrm>
          <a:prstGeom prst="rect">
            <a:avLst/>
          </a:prstGeom>
          <a:noFill/>
        </p:spPr>
        <p:txBody>
          <a:bodyPr wrap="square">
            <a:spAutoFit/>
          </a:bodyPr>
          <a:lstStyle/>
          <a:p>
            <a:r>
              <a:rPr lang="en-US" sz="1050" b="1" dirty="0">
                <a:latin typeface="Segoe UI" panose="020B0502040204020203" pitchFamily="34" charset="0"/>
                <a:cs typeface="Segoe UI" panose="020B0502040204020203" pitchFamily="34" charset="0"/>
              </a:rPr>
              <a:t>Read more: </a:t>
            </a:r>
            <a:r>
              <a:rPr lang="en-US" sz="1050" i="1" dirty="0">
                <a:latin typeface="Segoe UI" panose="020B0502040204020203" pitchFamily="34" charset="0"/>
                <a:cs typeface="Segoe UI" panose="020B0502040204020203" pitchFamily="34" charset="0"/>
              </a:rPr>
              <a:t>https://www.darkreading.com/cybersecurity-operations/google-yahoo-push-dmarc-forcing-companies-to-catch-up</a:t>
            </a:r>
          </a:p>
        </p:txBody>
      </p:sp>
    </p:spTree>
    <p:extLst>
      <p:ext uri="{BB962C8B-B14F-4D97-AF65-F5344CB8AC3E}">
        <p14:creationId xmlns:p14="http://schemas.microsoft.com/office/powerpoint/2010/main" val="405856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ominic Toretto PNG by jakeysamra on DeviantArt">
            <a:extLst>
              <a:ext uri="{FF2B5EF4-FFF2-40B4-BE49-F238E27FC236}">
                <a16:creationId xmlns:a16="http://schemas.microsoft.com/office/drawing/2014/main" id="{24869589-A744-4C33-7091-368A87E19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1504" y="863737"/>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pic>
        <p:nvPicPr>
          <p:cNvPr id="10" name="Picture Placeholder 9" descr="A screenshot of a computer&#10;&#10;Description automatically generated">
            <a:extLst>
              <a:ext uri="{FF2B5EF4-FFF2-40B4-BE49-F238E27FC236}">
                <a16:creationId xmlns:a16="http://schemas.microsoft.com/office/drawing/2014/main" id="{34E2831A-3139-C877-45FC-A6612C10BCC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216" t="32742" r="61734" b="19927"/>
          <a:stretch/>
        </p:blipFill>
        <p:spPr>
          <a:xfrm>
            <a:off x="6502921" y="2139326"/>
            <a:ext cx="5494063" cy="3890915"/>
          </a:xfrm>
        </p:spPr>
      </p:pic>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&gt;Let me take you for a ride…</a:t>
            </a:r>
          </a:p>
        </p:txBody>
      </p:sp>
      <p:pic>
        <p:nvPicPr>
          <p:cNvPr id="12" name="Picture 11">
            <a:extLst>
              <a:ext uri="{FF2B5EF4-FFF2-40B4-BE49-F238E27FC236}">
                <a16:creationId xmlns:a16="http://schemas.microsoft.com/office/drawing/2014/main" id="{12A970B3-B2D9-98D8-19F3-EBC474E14417}"/>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6580564" y="4637131"/>
            <a:ext cx="458301" cy="217091"/>
          </a:xfrm>
          <a:prstGeom prst="rect">
            <a:avLst/>
          </a:prstGeom>
        </p:spPr>
      </p:pic>
      <p:pic>
        <p:nvPicPr>
          <p:cNvPr id="13" name="Picture 12">
            <a:extLst>
              <a:ext uri="{FF2B5EF4-FFF2-40B4-BE49-F238E27FC236}">
                <a16:creationId xmlns:a16="http://schemas.microsoft.com/office/drawing/2014/main" id="{817A6246-F928-73C0-1352-EC5199397551}"/>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7371050" y="5678446"/>
            <a:ext cx="358055" cy="169606"/>
          </a:xfrm>
          <a:prstGeom prst="rect">
            <a:avLst/>
          </a:prstGeom>
        </p:spPr>
      </p:pic>
      <p:grpSp>
        <p:nvGrpSpPr>
          <p:cNvPr id="2" name="Group 1">
            <a:extLst>
              <a:ext uri="{FF2B5EF4-FFF2-40B4-BE49-F238E27FC236}">
                <a16:creationId xmlns:a16="http://schemas.microsoft.com/office/drawing/2014/main" id="{D295CC06-5026-2148-DBD6-429543EF7A6B}"/>
              </a:ext>
            </a:extLst>
          </p:cNvPr>
          <p:cNvGrpSpPr/>
          <p:nvPr/>
        </p:nvGrpSpPr>
        <p:grpSpPr>
          <a:xfrm>
            <a:off x="195016" y="2139326"/>
            <a:ext cx="6238416" cy="3851555"/>
            <a:chOff x="457200" y="2327638"/>
            <a:chExt cx="6016227" cy="3776377"/>
          </a:xfrm>
          <a:noFill/>
        </p:grpSpPr>
        <p:sp>
          <p:nvSpPr>
            <p:cNvPr id="9" name="Rectangle 8">
              <a:extLst>
                <a:ext uri="{FF2B5EF4-FFF2-40B4-BE49-F238E27FC236}">
                  <a16:creationId xmlns:a16="http://schemas.microsoft.com/office/drawing/2014/main" id="{83B58A87-BAC2-27EA-5CFD-CB5A79F8BD1F}"/>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err="1">
                  <a:solidFill>
                    <a:srgbClr val="FFFFFF"/>
                  </a:solidFill>
                  <a:latin typeface="Segoe UI Semibold"/>
                  <a:ea typeface="Segoe UI" pitchFamily="34" charset="0"/>
                  <a:cs typeface="Segoe UI" pitchFamily="34" charset="0"/>
                </a:rPr>
                <a:t>Spoofpocalypse</a:t>
              </a:r>
              <a:r>
                <a:rPr lang="en-US" sz="2400" dirty="0">
                  <a:solidFill>
                    <a:srgbClr val="FFFFFF"/>
                  </a:solidFill>
                  <a:latin typeface="Segoe UI Semibold"/>
                  <a:ea typeface="Segoe UI" pitchFamily="34" charset="0"/>
                  <a:cs typeface="Segoe UI" pitchFamily="34" charset="0"/>
                </a:rPr>
                <a:t> Begins…</a:t>
              </a:r>
            </a:p>
          </p:txBody>
        </p:sp>
        <p:sp>
          <p:nvSpPr>
            <p:cNvPr id="11" name="Rectangle 10">
              <a:extLst>
                <a:ext uri="{FF2B5EF4-FFF2-40B4-BE49-F238E27FC236}">
                  <a16:creationId xmlns:a16="http://schemas.microsoft.com/office/drawing/2014/main" id="{615D1EF6-1702-6EE7-2DED-A209771B7C73}"/>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We registered for service with pawn[@]&lt;university&gt;.edu address, but we’re able to replace the original sender with the desired spoof sender: helpdesk[@]&lt;university&gt;.edu</a:t>
              </a:r>
            </a:p>
            <a:p>
              <a:pPr defTabSz="932597">
                <a:spcBef>
                  <a:spcPts val="1224"/>
                </a:spcBef>
                <a:defRPr/>
              </a:pPr>
              <a:r>
                <a:rPr lang="en-US" sz="2000" dirty="0">
                  <a:latin typeface="Segoe UI"/>
                  <a:cs typeface="Segoe UI Semibold" panose="020B0702040204020203" pitchFamily="34" charset="0"/>
                </a:rPr>
                <a:t>&gt;&gt; We can customize From name to further drive appearance of legitimacy</a:t>
              </a:r>
            </a:p>
          </p:txBody>
        </p:sp>
      </p:grpSp>
    </p:spTree>
    <p:extLst>
      <p:ext uri="{BB962C8B-B14F-4D97-AF65-F5344CB8AC3E}">
        <p14:creationId xmlns:p14="http://schemas.microsoft.com/office/powerpoint/2010/main" val="4119576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ominic Toretto PNG by jakeysamra on DeviantArt">
            <a:extLst>
              <a:ext uri="{FF2B5EF4-FFF2-40B4-BE49-F238E27FC236}">
                <a16:creationId xmlns:a16="http://schemas.microsoft.com/office/drawing/2014/main" id="{24869589-A744-4C33-7091-368A87E19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1504" y="863737"/>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&gt;Going High Octane</a:t>
            </a:r>
          </a:p>
        </p:txBody>
      </p:sp>
      <p:pic>
        <p:nvPicPr>
          <p:cNvPr id="12" name="Picture 11">
            <a:extLst>
              <a:ext uri="{FF2B5EF4-FFF2-40B4-BE49-F238E27FC236}">
                <a16:creationId xmlns:a16="http://schemas.microsoft.com/office/drawing/2014/main" id="{12A970B3-B2D9-98D8-19F3-EBC474E14417}"/>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6580564" y="4637131"/>
            <a:ext cx="458301" cy="217091"/>
          </a:xfrm>
          <a:prstGeom prst="rect">
            <a:avLst/>
          </a:prstGeom>
        </p:spPr>
      </p:pic>
      <p:pic>
        <p:nvPicPr>
          <p:cNvPr id="13" name="Picture 12">
            <a:extLst>
              <a:ext uri="{FF2B5EF4-FFF2-40B4-BE49-F238E27FC236}">
                <a16:creationId xmlns:a16="http://schemas.microsoft.com/office/drawing/2014/main" id="{817A6246-F928-73C0-1352-EC5199397551}"/>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371050" y="5678446"/>
            <a:ext cx="358055" cy="169606"/>
          </a:xfrm>
          <a:prstGeom prst="rect">
            <a:avLst/>
          </a:prstGeom>
        </p:spPr>
      </p:pic>
      <p:grpSp>
        <p:nvGrpSpPr>
          <p:cNvPr id="2" name="Group 1">
            <a:extLst>
              <a:ext uri="{FF2B5EF4-FFF2-40B4-BE49-F238E27FC236}">
                <a16:creationId xmlns:a16="http://schemas.microsoft.com/office/drawing/2014/main" id="{D295CC06-5026-2148-DBD6-429543EF7A6B}"/>
              </a:ext>
            </a:extLst>
          </p:cNvPr>
          <p:cNvGrpSpPr/>
          <p:nvPr/>
        </p:nvGrpSpPr>
        <p:grpSpPr>
          <a:xfrm>
            <a:off x="195016" y="2139326"/>
            <a:ext cx="6238416" cy="3851555"/>
            <a:chOff x="457200" y="2327638"/>
            <a:chExt cx="6016227" cy="3776377"/>
          </a:xfrm>
          <a:noFill/>
        </p:grpSpPr>
        <p:sp>
          <p:nvSpPr>
            <p:cNvPr id="9" name="Rectangle 8">
              <a:extLst>
                <a:ext uri="{FF2B5EF4-FFF2-40B4-BE49-F238E27FC236}">
                  <a16:creationId xmlns:a16="http://schemas.microsoft.com/office/drawing/2014/main" id="{83B58A87-BAC2-27EA-5CFD-CB5A79F8BD1F}"/>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rgbClr val="FFFFFF"/>
                  </a:solidFill>
                  <a:latin typeface="Segoe UI Semibold"/>
                  <a:ea typeface="Segoe UI" pitchFamily="34" charset="0"/>
                  <a:cs typeface="Segoe UI" pitchFamily="34" charset="0"/>
                </a:rPr>
                <a:t>Plaintext still packs a punch</a:t>
              </a:r>
            </a:p>
          </p:txBody>
        </p:sp>
        <p:sp>
          <p:nvSpPr>
            <p:cNvPr id="11" name="Rectangle 10">
              <a:extLst>
                <a:ext uri="{FF2B5EF4-FFF2-40B4-BE49-F238E27FC236}">
                  <a16:creationId xmlns:a16="http://schemas.microsoft.com/office/drawing/2014/main" id="{615D1EF6-1702-6EE7-2DED-A209771B7C73}"/>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Plaintext == no styling, just text – no images. Nothing fancy.</a:t>
              </a:r>
            </a:p>
            <a:p>
              <a:pPr defTabSz="932597">
                <a:spcBef>
                  <a:spcPts val="1224"/>
                </a:spcBef>
                <a:defRPr/>
              </a:pPr>
              <a:r>
                <a:rPr lang="en-US" sz="2000" dirty="0">
                  <a:latin typeface="Segoe UI"/>
                  <a:cs typeface="Segoe UI Semibold" panose="020B0702040204020203" pitchFamily="34" charset="0"/>
                </a:rPr>
                <a:t>&gt;&gt; Lots of orgs use plaintext for legitimate comms – crisis management, service-related info, major time sensitive updates, calls to action, etc.</a:t>
              </a:r>
            </a:p>
            <a:p>
              <a:pPr defTabSz="932597">
                <a:spcBef>
                  <a:spcPts val="1224"/>
                </a:spcBef>
                <a:defRPr/>
              </a:pPr>
              <a:r>
                <a:rPr lang="en-US" sz="2000" dirty="0">
                  <a:latin typeface="Segoe UI"/>
                  <a:cs typeface="Segoe UI Semibold" panose="020B0702040204020203" pitchFamily="34" charset="0"/>
                </a:rPr>
                <a:t>&gt;&gt; The email body included a URL that routed to a Rick Rolling video…</a:t>
              </a:r>
            </a:p>
          </p:txBody>
        </p:sp>
      </p:grpSp>
      <p:pic>
        <p:nvPicPr>
          <p:cNvPr id="19" name="Picture Placeholder 18" descr="A screenshot of a computer&#10;&#10;Description automatically generated">
            <a:extLst>
              <a:ext uri="{FF2B5EF4-FFF2-40B4-BE49-F238E27FC236}">
                <a16:creationId xmlns:a16="http://schemas.microsoft.com/office/drawing/2014/main" id="{EA186B81-85B8-17F1-55B5-9F55B4C9F9F7}"/>
              </a:ext>
            </a:extLst>
          </p:cNvPr>
          <p:cNvPicPr>
            <a:picLocks noGrp="1" noChangeAspect="1"/>
          </p:cNvPicPr>
          <p:nvPr>
            <p:ph type="pic" sz="quarter" idx="10"/>
          </p:nvPr>
        </p:nvPicPr>
        <p:blipFill rotWithShape="1">
          <a:blip r:embed="rId5">
            <a:extLst>
              <a:ext uri="{28A0092B-C50C-407E-A947-70E740481C1C}">
                <a14:useLocalDpi xmlns:a14="http://schemas.microsoft.com/office/drawing/2010/main" val="0"/>
              </a:ext>
            </a:extLst>
          </a:blip>
          <a:srcRect l="743" t="12258" r="48134" b="26189"/>
          <a:stretch/>
        </p:blipFill>
        <p:spPr>
          <a:xfrm>
            <a:off x="6468176" y="2184309"/>
            <a:ext cx="5601208" cy="3738761"/>
          </a:xfrm>
        </p:spPr>
      </p:pic>
      <p:sp>
        <p:nvSpPr>
          <p:cNvPr id="20" name="Rectangle 19">
            <a:extLst>
              <a:ext uri="{FF2B5EF4-FFF2-40B4-BE49-F238E27FC236}">
                <a16:creationId xmlns:a16="http://schemas.microsoft.com/office/drawing/2014/main" id="{E1924DAF-58EC-64CA-07DD-9EEABE51F668}"/>
              </a:ext>
            </a:extLst>
          </p:cNvPr>
          <p:cNvSpPr/>
          <p:nvPr/>
        </p:nvSpPr>
        <p:spPr>
          <a:xfrm>
            <a:off x="6478684" y="3646583"/>
            <a:ext cx="1250422" cy="217091"/>
          </a:xfrm>
          <a:prstGeom prst="rect">
            <a:avLst/>
          </a:prstGeom>
          <a:solidFill>
            <a:srgbClr val="FFC000">
              <a:alpha val="22000"/>
            </a:srgbClr>
          </a:solidFill>
          <a:ln w="25400">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303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ominic Toretto PNG by jakeysamra on DeviantArt">
            <a:extLst>
              <a:ext uri="{FF2B5EF4-FFF2-40B4-BE49-F238E27FC236}">
                <a16:creationId xmlns:a16="http://schemas.microsoft.com/office/drawing/2014/main" id="{24869589-A744-4C33-7091-368A87E19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7238" y="862058"/>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&gt;[Desk]Top Gear POV</a:t>
            </a:r>
          </a:p>
        </p:txBody>
      </p:sp>
      <p:pic>
        <p:nvPicPr>
          <p:cNvPr id="13" name="Picture 12">
            <a:extLst>
              <a:ext uri="{FF2B5EF4-FFF2-40B4-BE49-F238E27FC236}">
                <a16:creationId xmlns:a16="http://schemas.microsoft.com/office/drawing/2014/main" id="{817A6246-F928-73C0-1352-EC5199397551}"/>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7371050" y="5678446"/>
            <a:ext cx="358055" cy="169606"/>
          </a:xfrm>
          <a:prstGeom prst="rect">
            <a:avLst/>
          </a:prstGeom>
        </p:spPr>
      </p:pic>
      <p:grpSp>
        <p:nvGrpSpPr>
          <p:cNvPr id="2" name="Group 1">
            <a:extLst>
              <a:ext uri="{FF2B5EF4-FFF2-40B4-BE49-F238E27FC236}">
                <a16:creationId xmlns:a16="http://schemas.microsoft.com/office/drawing/2014/main" id="{D295CC06-5026-2148-DBD6-429543EF7A6B}"/>
              </a:ext>
            </a:extLst>
          </p:cNvPr>
          <p:cNvGrpSpPr/>
          <p:nvPr/>
        </p:nvGrpSpPr>
        <p:grpSpPr>
          <a:xfrm>
            <a:off x="195016" y="2139326"/>
            <a:ext cx="6238416" cy="3851555"/>
            <a:chOff x="457200" y="2327638"/>
            <a:chExt cx="6016227" cy="3776377"/>
          </a:xfrm>
          <a:noFill/>
        </p:grpSpPr>
        <p:sp>
          <p:nvSpPr>
            <p:cNvPr id="9" name="Rectangle 8">
              <a:extLst>
                <a:ext uri="{FF2B5EF4-FFF2-40B4-BE49-F238E27FC236}">
                  <a16:creationId xmlns:a16="http://schemas.microsoft.com/office/drawing/2014/main" id="{83B58A87-BAC2-27EA-5CFD-CB5A79F8BD1F}"/>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rgbClr val="FFFFFF"/>
                  </a:solidFill>
                  <a:latin typeface="Segoe UI Semibold"/>
                  <a:ea typeface="Segoe UI" pitchFamily="34" charset="0"/>
                  <a:cs typeface="Segoe UI" pitchFamily="34" charset="0"/>
                </a:rPr>
                <a:t>Red Flags as Technical Controls</a:t>
              </a:r>
            </a:p>
          </p:txBody>
        </p:sp>
        <p:sp>
          <p:nvSpPr>
            <p:cNvPr id="11" name="Rectangle 10">
              <a:extLst>
                <a:ext uri="{FF2B5EF4-FFF2-40B4-BE49-F238E27FC236}">
                  <a16:creationId xmlns:a16="http://schemas.microsoft.com/office/drawing/2014/main" id="{615D1EF6-1702-6EE7-2DED-A209771B7C73}"/>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Campaign sent to internal org addresses &amp;&amp; external recipients – on desktop view, “via </a:t>
              </a:r>
              <a:r>
                <a:rPr lang="en-US" sz="2000" dirty="0" err="1">
                  <a:latin typeface="Segoe UI"/>
                  <a:cs typeface="Segoe UI Semibold" panose="020B0702040204020203" pitchFamily="34" charset="0"/>
                </a:rPr>
                <a:t>mailchimp</a:t>
              </a:r>
              <a:r>
                <a:rPr lang="en-US" sz="2000" dirty="0">
                  <a:latin typeface="Segoe UI"/>
                  <a:cs typeface="Segoe UI Semibold" panose="020B0702040204020203" pitchFamily="34" charset="0"/>
                </a:rPr>
                <a:t>” is appended to sender</a:t>
              </a:r>
            </a:p>
            <a:p>
              <a:pPr defTabSz="932597">
                <a:spcBef>
                  <a:spcPts val="1224"/>
                </a:spcBef>
                <a:defRPr/>
              </a:pPr>
              <a:r>
                <a:rPr lang="en-US" sz="2000" dirty="0">
                  <a:latin typeface="Segoe UI"/>
                  <a:cs typeface="Segoe UI Semibold" panose="020B0702040204020203" pitchFamily="34" charset="0"/>
                </a:rPr>
                <a:t>&gt;&gt; Mail still arrived in Inbox without an alert, External banner, </a:t>
              </a:r>
              <a:r>
                <a:rPr lang="en-US" sz="2000" dirty="0" err="1">
                  <a:latin typeface="Segoe UI"/>
                  <a:cs typeface="Segoe UI Semibold" panose="020B0702040204020203" pitchFamily="34" charset="0"/>
                </a:rPr>
                <a:t>etc</a:t>
              </a:r>
              <a:endParaRPr lang="en-US" sz="2000" dirty="0">
                <a:latin typeface="Segoe UI"/>
                <a:cs typeface="Segoe UI Semibold" panose="020B0702040204020203" pitchFamily="34" charset="0"/>
              </a:endParaRPr>
            </a:p>
            <a:p>
              <a:pPr defTabSz="932597">
                <a:spcBef>
                  <a:spcPts val="1224"/>
                </a:spcBef>
                <a:defRPr/>
              </a:pPr>
              <a:r>
                <a:rPr lang="en-US" sz="2000" dirty="0">
                  <a:latin typeface="Segoe UI"/>
                  <a:cs typeface="Segoe UI Semibold" panose="020B0702040204020203" pitchFamily="34" charset="0"/>
                </a:rPr>
                <a:t>&gt;&gt; Do targets got enough sense to not get got?</a:t>
              </a:r>
            </a:p>
          </p:txBody>
        </p:sp>
      </p:grpSp>
      <p:pic>
        <p:nvPicPr>
          <p:cNvPr id="18" name="Picture Placeholder 17" descr="A screenshot of a computer&#10;&#10;Description automatically generated">
            <a:extLst>
              <a:ext uri="{FF2B5EF4-FFF2-40B4-BE49-F238E27FC236}">
                <a16:creationId xmlns:a16="http://schemas.microsoft.com/office/drawing/2014/main" id="{27816BF1-52FE-49FE-2BCD-D1537F16CCE9}"/>
              </a:ext>
            </a:extLst>
          </p:cNvPr>
          <p:cNvPicPr>
            <a:picLocks noGrp="1" noChangeAspect="1"/>
          </p:cNvPicPr>
          <p:nvPr>
            <p:ph type="pic" sz="quarter" idx="10"/>
          </p:nvPr>
        </p:nvPicPr>
        <p:blipFill rotWithShape="1">
          <a:blip r:embed="rId6">
            <a:extLst>
              <a:ext uri="{28A0092B-C50C-407E-A947-70E740481C1C}">
                <a14:useLocalDpi xmlns:a14="http://schemas.microsoft.com/office/drawing/2010/main" val="0"/>
              </a:ext>
            </a:extLst>
          </a:blip>
          <a:srcRect l="20084" t="13388" r="31131" b="24221"/>
          <a:stretch/>
        </p:blipFill>
        <p:spPr>
          <a:xfrm>
            <a:off x="6471453" y="2054852"/>
            <a:ext cx="5551548" cy="3936029"/>
          </a:xfrm>
        </p:spPr>
      </p:pic>
      <p:sp>
        <p:nvSpPr>
          <p:cNvPr id="20" name="Rectangle 19">
            <a:extLst>
              <a:ext uri="{FF2B5EF4-FFF2-40B4-BE49-F238E27FC236}">
                <a16:creationId xmlns:a16="http://schemas.microsoft.com/office/drawing/2014/main" id="{E1924DAF-58EC-64CA-07DD-9EEABE51F668}"/>
              </a:ext>
            </a:extLst>
          </p:cNvPr>
          <p:cNvSpPr/>
          <p:nvPr/>
        </p:nvSpPr>
        <p:spPr>
          <a:xfrm>
            <a:off x="6774460" y="3973938"/>
            <a:ext cx="4407660" cy="182854"/>
          </a:xfrm>
          <a:prstGeom prst="rect">
            <a:avLst/>
          </a:prstGeom>
          <a:solidFill>
            <a:srgbClr val="FFC000">
              <a:alpha val="22000"/>
            </a:srgbClr>
          </a:solidFill>
          <a:ln w="25400">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5539F23-84FC-1657-182E-DF65124A405C}"/>
              </a:ext>
            </a:extLst>
          </p:cNvPr>
          <p:cNvSpPr/>
          <p:nvPr/>
        </p:nvSpPr>
        <p:spPr>
          <a:xfrm>
            <a:off x="8852468" y="2785192"/>
            <a:ext cx="941527" cy="182854"/>
          </a:xfrm>
          <a:prstGeom prst="rect">
            <a:avLst/>
          </a:prstGeom>
          <a:solidFill>
            <a:srgbClr val="FFC000">
              <a:alpha val="22000"/>
            </a:srgbClr>
          </a:solidFill>
          <a:ln w="25400">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B3374F2-B73D-8675-FEA7-D3D8E7E67D2A}"/>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6468177" y="2755681"/>
            <a:ext cx="296757" cy="389569"/>
          </a:xfrm>
          <a:prstGeom prst="rect">
            <a:avLst/>
          </a:prstGeom>
        </p:spPr>
      </p:pic>
      <p:pic>
        <p:nvPicPr>
          <p:cNvPr id="25" name="Picture 24">
            <a:extLst>
              <a:ext uri="{FF2B5EF4-FFF2-40B4-BE49-F238E27FC236}">
                <a16:creationId xmlns:a16="http://schemas.microsoft.com/office/drawing/2014/main" id="{B6159123-CCF8-F163-F114-E3864A696ADA}"/>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6799679" y="2785838"/>
            <a:ext cx="304843" cy="161948"/>
          </a:xfrm>
          <a:prstGeom prst="rect">
            <a:avLst/>
          </a:prstGeom>
        </p:spPr>
      </p:pic>
      <p:pic>
        <p:nvPicPr>
          <p:cNvPr id="26" name="Picture 25">
            <a:extLst>
              <a:ext uri="{FF2B5EF4-FFF2-40B4-BE49-F238E27FC236}">
                <a16:creationId xmlns:a16="http://schemas.microsoft.com/office/drawing/2014/main" id="{4D98DFEC-4217-1404-1AD8-B6F0BC7135EE}"/>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8519649" y="2791776"/>
            <a:ext cx="173715" cy="92286"/>
          </a:xfrm>
          <a:prstGeom prst="rect">
            <a:avLst/>
          </a:prstGeom>
        </p:spPr>
      </p:pic>
      <p:pic>
        <p:nvPicPr>
          <p:cNvPr id="27" name="Picture 26">
            <a:extLst>
              <a:ext uri="{FF2B5EF4-FFF2-40B4-BE49-F238E27FC236}">
                <a16:creationId xmlns:a16="http://schemas.microsoft.com/office/drawing/2014/main" id="{67BC6F1D-F4F5-BF35-012F-F78CD2673C75}"/>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7731919" y="4591976"/>
            <a:ext cx="208132" cy="110570"/>
          </a:xfrm>
          <a:prstGeom prst="rect">
            <a:avLst/>
          </a:prstGeom>
        </p:spPr>
      </p:pic>
      <p:pic>
        <p:nvPicPr>
          <p:cNvPr id="28" name="Picture 27">
            <a:extLst>
              <a:ext uri="{FF2B5EF4-FFF2-40B4-BE49-F238E27FC236}">
                <a16:creationId xmlns:a16="http://schemas.microsoft.com/office/drawing/2014/main" id="{DB4FB70C-45FB-42EB-728A-EFAF42959F0E}"/>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7335843" y="4564469"/>
            <a:ext cx="358055" cy="110570"/>
          </a:xfrm>
          <a:prstGeom prst="rect">
            <a:avLst/>
          </a:prstGeom>
        </p:spPr>
      </p:pic>
      <p:pic>
        <p:nvPicPr>
          <p:cNvPr id="29" name="Picture 28">
            <a:extLst>
              <a:ext uri="{FF2B5EF4-FFF2-40B4-BE49-F238E27FC236}">
                <a16:creationId xmlns:a16="http://schemas.microsoft.com/office/drawing/2014/main" id="{EE754CF9-0FB4-F6C8-3EC5-AE41BF4F209A}"/>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6767635" y="5088348"/>
            <a:ext cx="289262" cy="153671"/>
          </a:xfrm>
          <a:prstGeom prst="rect">
            <a:avLst/>
          </a:prstGeom>
        </p:spPr>
      </p:pic>
      <p:pic>
        <p:nvPicPr>
          <p:cNvPr id="30" name="Picture 29">
            <a:extLst>
              <a:ext uri="{FF2B5EF4-FFF2-40B4-BE49-F238E27FC236}">
                <a16:creationId xmlns:a16="http://schemas.microsoft.com/office/drawing/2014/main" id="{0B91B2E6-309C-C422-8A2F-975647E1A37C}"/>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Lst>
          </a:blip>
          <a:stretch>
            <a:fillRect/>
          </a:stretch>
        </p:blipFill>
        <p:spPr>
          <a:xfrm>
            <a:off x="7104522" y="4037662"/>
            <a:ext cx="326848" cy="102918"/>
          </a:xfrm>
          <a:prstGeom prst="rect">
            <a:avLst/>
          </a:prstGeom>
        </p:spPr>
      </p:pic>
      <p:pic>
        <p:nvPicPr>
          <p:cNvPr id="31" name="Picture 30">
            <a:extLst>
              <a:ext uri="{FF2B5EF4-FFF2-40B4-BE49-F238E27FC236}">
                <a16:creationId xmlns:a16="http://schemas.microsoft.com/office/drawing/2014/main" id="{5B6F8BA0-7B76-3BEA-72AD-D968A9572FA0}"/>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7093869" y="4701101"/>
            <a:ext cx="358055" cy="110570"/>
          </a:xfrm>
          <a:prstGeom prst="rect">
            <a:avLst/>
          </a:prstGeom>
        </p:spPr>
      </p:pic>
    </p:spTree>
    <p:extLst>
      <p:ext uri="{BB962C8B-B14F-4D97-AF65-F5344CB8AC3E}">
        <p14:creationId xmlns:p14="http://schemas.microsoft.com/office/powerpoint/2010/main" val="3855659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ominic Toretto PNG by jakeysamra on DeviantArt">
            <a:extLst>
              <a:ext uri="{FF2B5EF4-FFF2-40B4-BE49-F238E27FC236}">
                <a16:creationId xmlns:a16="http://schemas.microsoft.com/office/drawing/2014/main" id="{24869589-A744-4C33-7091-368A87E19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3430" y="214830"/>
            <a:ext cx="1920736" cy="1440552"/>
          </a:xfrm>
          <a:prstGeom prst="rect">
            <a:avLst/>
          </a:prstGeom>
          <a:noFill/>
          <a:effectLst>
            <a:glow rad="685800">
              <a:srgbClr val="0B2429"/>
            </a:glow>
            <a:outerShdw dist="50800" dir="5400000" algn="ctr" rotWithShape="0">
              <a:srgbClr val="000000">
                <a:alpha val="66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254A0A7-2F61-3EAE-486C-93CACA9A7B2B}"/>
              </a:ext>
            </a:extLst>
          </p:cNvPr>
          <p:cNvSpPr/>
          <p:nvPr/>
        </p:nvSpPr>
        <p:spPr bwMode="auto">
          <a:xfrm>
            <a:off x="229761" y="2791776"/>
            <a:ext cx="5266625" cy="26256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91436" indent="-291436" defTabSz="932597">
              <a:spcBef>
                <a:spcPts val="1224"/>
              </a:spcBef>
              <a:buFont typeface="Arial" panose="020B0604020202020204" pitchFamily="34" charset="0"/>
              <a:buChar char="•"/>
              <a:defRPr/>
            </a:pPr>
            <a:endParaRPr lang="en-US" sz="2000">
              <a:solidFill>
                <a:srgbClr val="505050"/>
              </a:solidFill>
              <a:latin typeface="Segoe UI"/>
              <a:cs typeface="Segoe UI Semibold" panose="020B0702040204020203" pitchFamily="34" charset="0"/>
            </a:endParaRPr>
          </a:p>
        </p:txBody>
      </p:sp>
      <p:sp>
        <p:nvSpPr>
          <p:cNvPr id="7" name="Rectangle 6">
            <a:extLst>
              <a:ext uri="{FF2B5EF4-FFF2-40B4-BE49-F238E27FC236}">
                <a16:creationId xmlns:a16="http://schemas.microsoft.com/office/drawing/2014/main" id="{429BA42C-ED9D-2FAE-CF8C-68DE6E275D0B}"/>
              </a:ext>
            </a:extLst>
          </p:cNvPr>
          <p:cNvSpPr/>
          <p:nvPr/>
        </p:nvSpPr>
        <p:spPr>
          <a:xfrm>
            <a:off x="229760" y="1851229"/>
            <a:ext cx="5782141" cy="630526"/>
          </a:xfrm>
          <a:prstGeom prst="rect">
            <a:avLst/>
          </a:prstGeom>
          <a:noFill/>
        </p:spPr>
        <p:txBody>
          <a:bodyPr lIns="0" tIns="0" rIns="0" bIns="0" anchor="ctr">
            <a:noAutofit/>
          </a:bodyPr>
          <a:lstStyle/>
          <a:p>
            <a:pPr defTabSz="932563">
              <a:spcBef>
                <a:spcPts val="612"/>
              </a:spcBef>
              <a:defRPr/>
            </a:pPr>
            <a:endParaRPr lang="en-US" sz="2400" b="1">
              <a:solidFill>
                <a:srgbClr val="0078D7"/>
              </a:solidFill>
              <a:latin typeface="Segoe UI"/>
              <a:cs typeface="Segoe UI Semibold" panose="020B0702040204020203" pitchFamily="34" charset="0"/>
            </a:endParaRPr>
          </a:p>
        </p:txBody>
      </p:sp>
      <p:sp>
        <p:nvSpPr>
          <p:cNvPr id="8" name="Title 1">
            <a:extLst>
              <a:ext uri="{FF2B5EF4-FFF2-40B4-BE49-F238E27FC236}">
                <a16:creationId xmlns:a16="http://schemas.microsoft.com/office/drawing/2014/main" id="{1A2FE599-8081-DB83-06BE-3B029C3C69CD}"/>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&gt;Winning is winning…</a:t>
            </a:r>
          </a:p>
        </p:txBody>
      </p:sp>
      <p:grpSp>
        <p:nvGrpSpPr>
          <p:cNvPr id="2" name="Group 1">
            <a:extLst>
              <a:ext uri="{FF2B5EF4-FFF2-40B4-BE49-F238E27FC236}">
                <a16:creationId xmlns:a16="http://schemas.microsoft.com/office/drawing/2014/main" id="{D295CC06-5026-2148-DBD6-429543EF7A6B}"/>
              </a:ext>
            </a:extLst>
          </p:cNvPr>
          <p:cNvGrpSpPr/>
          <p:nvPr/>
        </p:nvGrpSpPr>
        <p:grpSpPr>
          <a:xfrm>
            <a:off x="195016" y="2139326"/>
            <a:ext cx="6238416" cy="3851555"/>
            <a:chOff x="457200" y="2327638"/>
            <a:chExt cx="6016227" cy="3776377"/>
          </a:xfrm>
          <a:noFill/>
        </p:grpSpPr>
        <p:sp>
          <p:nvSpPr>
            <p:cNvPr id="9" name="Rectangle 8">
              <a:extLst>
                <a:ext uri="{FF2B5EF4-FFF2-40B4-BE49-F238E27FC236}">
                  <a16:creationId xmlns:a16="http://schemas.microsoft.com/office/drawing/2014/main" id="{83B58A87-BAC2-27EA-5CFD-CB5A79F8BD1F}"/>
                </a:ext>
              </a:extLst>
            </p:cNvPr>
            <p:cNvSpPr/>
            <p:nvPr/>
          </p:nvSpPr>
          <p:spPr>
            <a:xfrm>
              <a:off x="457200" y="2327638"/>
              <a:ext cx="6016227" cy="9405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93260" rIns="139891" bIns="93260" numCol="1" spcCol="0" rtlCol="0" fromWordArt="0" anchor="ctr" anchorCtr="0" forceAA="0" compatLnSpc="1">
              <a:prstTxWarp prst="textNoShape">
                <a:avLst/>
              </a:prstTxWarp>
              <a:noAutofit/>
            </a:bodyPr>
            <a:lstStyle/>
            <a:p>
              <a:pPr defTabSz="951028" fontAlgn="base">
                <a:spcBef>
                  <a:spcPct val="0"/>
                </a:spcBef>
                <a:spcAft>
                  <a:spcPct val="0"/>
                </a:spcAft>
              </a:pPr>
              <a:r>
                <a:rPr lang="en-US" sz="2400" dirty="0">
                  <a:solidFill>
                    <a:srgbClr val="FFFFFF"/>
                  </a:solidFill>
                  <a:latin typeface="Segoe UI Semibold"/>
                  <a:ea typeface="Segoe UI" pitchFamily="34" charset="0"/>
                  <a:cs typeface="Segoe UI" pitchFamily="34" charset="0"/>
                </a:rPr>
                <a:t>All good rides come to an end(point)!</a:t>
              </a:r>
            </a:p>
          </p:txBody>
        </p:sp>
        <p:sp>
          <p:nvSpPr>
            <p:cNvPr id="11" name="Rectangle 10">
              <a:extLst>
                <a:ext uri="{FF2B5EF4-FFF2-40B4-BE49-F238E27FC236}">
                  <a16:creationId xmlns:a16="http://schemas.microsoft.com/office/drawing/2014/main" id="{615D1EF6-1702-6EE7-2DED-A209771B7C73}"/>
                </a:ext>
              </a:extLst>
            </p:cNvPr>
            <p:cNvSpPr/>
            <p:nvPr/>
          </p:nvSpPr>
          <p:spPr>
            <a:xfrm>
              <a:off x="457200" y="3360815"/>
              <a:ext cx="6016227" cy="2743200"/>
            </a:xfrm>
            <a:prstGeom prst="rect">
              <a:avLst/>
            </a:prstGeom>
            <a:grpFill/>
            <a:ln w="22225" cap="flat" cmpd="sng" algn="ctr">
              <a:noFill/>
              <a:prstDash val="solid"/>
            </a:ln>
            <a:effectLst>
              <a:outerShdw blurRad="190500" dist="38100" dir="2700000" algn="ctr" rotWithShape="0">
                <a:srgbClr val="000000">
                  <a:alpha val="5000"/>
                </a:srgbClr>
              </a:outerShdw>
            </a:effectLst>
          </p:spPr>
          <p:txBody>
            <a:bodyPr spcFirstLastPara="0" vert="horz" wrap="square" lIns="139891" tIns="93260" rIns="139891" bIns="93260" numCol="1" spcCol="1270" anchor="ctr" anchorCtr="0">
              <a:noAutofit/>
            </a:bodyPr>
            <a:lstStyle/>
            <a:p>
              <a:pPr defTabSz="932597">
                <a:spcBef>
                  <a:spcPts val="1224"/>
                </a:spcBef>
                <a:defRPr/>
              </a:pPr>
              <a:r>
                <a:rPr lang="en-US" sz="2000" dirty="0">
                  <a:latin typeface="Segoe UI"/>
                  <a:cs typeface="Segoe UI Semibold" panose="020B0702040204020203" pitchFamily="34" charset="0"/>
                </a:rPr>
                <a:t>&gt;&gt; Mobile view comes in flawless, no “via service” appended to sender address</a:t>
              </a:r>
            </a:p>
            <a:p>
              <a:pPr defTabSz="932597">
                <a:spcBef>
                  <a:spcPts val="1224"/>
                </a:spcBef>
                <a:defRPr/>
              </a:pPr>
              <a:endParaRPr lang="en-US" sz="2000" dirty="0">
                <a:latin typeface="Segoe UI"/>
                <a:cs typeface="Segoe UI Semibold" panose="020B0702040204020203" pitchFamily="34" charset="0"/>
              </a:endParaRPr>
            </a:p>
            <a:p>
              <a:pPr defTabSz="932597">
                <a:spcBef>
                  <a:spcPts val="1224"/>
                </a:spcBef>
                <a:defRPr/>
              </a:pPr>
              <a:r>
                <a:rPr lang="en-US" sz="2000" dirty="0">
                  <a:latin typeface="Segoe UI"/>
                  <a:cs typeface="Segoe UI Semibold" panose="020B0702040204020203" pitchFamily="34" charset="0"/>
                </a:rPr>
                <a:t>&gt;&gt; Campaign builder converted original URL to a string that includes the domain and appears legitimate</a:t>
              </a:r>
            </a:p>
          </p:txBody>
        </p:sp>
      </p:grpSp>
      <p:pic>
        <p:nvPicPr>
          <p:cNvPr id="18" name="Picture Placeholder 17" descr="A screenshot of a computer&#10;&#10;Description automatically generated">
            <a:extLst>
              <a:ext uri="{FF2B5EF4-FFF2-40B4-BE49-F238E27FC236}">
                <a16:creationId xmlns:a16="http://schemas.microsoft.com/office/drawing/2014/main" id="{D553F570-9903-13AC-8BE2-CC6930CBCD1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054" t="27405" r="647" b="3519"/>
          <a:stretch/>
        </p:blipFill>
        <p:spPr>
          <a:xfrm>
            <a:off x="7766890" y="1163825"/>
            <a:ext cx="3637385" cy="5540088"/>
          </a:xfrm>
        </p:spPr>
      </p:pic>
      <p:sp>
        <p:nvSpPr>
          <p:cNvPr id="20" name="Rectangle 19">
            <a:extLst>
              <a:ext uri="{FF2B5EF4-FFF2-40B4-BE49-F238E27FC236}">
                <a16:creationId xmlns:a16="http://schemas.microsoft.com/office/drawing/2014/main" id="{E1924DAF-58EC-64CA-07DD-9EEABE51F668}"/>
              </a:ext>
            </a:extLst>
          </p:cNvPr>
          <p:cNvSpPr/>
          <p:nvPr/>
        </p:nvSpPr>
        <p:spPr>
          <a:xfrm>
            <a:off x="7788924" y="5968848"/>
            <a:ext cx="3458356" cy="630256"/>
          </a:xfrm>
          <a:prstGeom prst="rect">
            <a:avLst/>
          </a:prstGeom>
          <a:solidFill>
            <a:srgbClr val="FFC000">
              <a:alpha val="22000"/>
            </a:srgbClr>
          </a:solidFill>
          <a:ln w="25400">
            <a:solidFill>
              <a:srgbClr val="C0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E0F3159-9FC8-5A59-DC9B-9CBF394B499B}"/>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8495323" y="1920262"/>
            <a:ext cx="461390" cy="242838"/>
          </a:xfrm>
          <a:prstGeom prst="rect">
            <a:avLst/>
          </a:prstGeom>
        </p:spPr>
      </p:pic>
      <p:pic>
        <p:nvPicPr>
          <p:cNvPr id="23" name="Picture 22">
            <a:extLst>
              <a:ext uri="{FF2B5EF4-FFF2-40B4-BE49-F238E27FC236}">
                <a16:creationId xmlns:a16="http://schemas.microsoft.com/office/drawing/2014/main" id="{336E54DC-A6F4-A746-EECA-BD936E1FF6D0}"/>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0498556" y="1655381"/>
            <a:ext cx="256738" cy="135126"/>
          </a:xfrm>
          <a:prstGeom prst="rect">
            <a:avLst/>
          </a:prstGeom>
        </p:spPr>
      </p:pic>
      <p:pic>
        <p:nvPicPr>
          <p:cNvPr id="24" name="Picture 23">
            <a:extLst>
              <a:ext uri="{FF2B5EF4-FFF2-40B4-BE49-F238E27FC236}">
                <a16:creationId xmlns:a16="http://schemas.microsoft.com/office/drawing/2014/main" id="{C4B4B11B-25C6-B3BE-2942-6313FB33E99F}"/>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10487539" y="1342622"/>
            <a:ext cx="256738" cy="135126"/>
          </a:xfrm>
          <a:prstGeom prst="rect">
            <a:avLst/>
          </a:prstGeom>
        </p:spPr>
      </p:pic>
      <p:pic>
        <p:nvPicPr>
          <p:cNvPr id="25" name="Picture 24">
            <a:extLst>
              <a:ext uri="{FF2B5EF4-FFF2-40B4-BE49-F238E27FC236}">
                <a16:creationId xmlns:a16="http://schemas.microsoft.com/office/drawing/2014/main" id="{DF89408C-1EA6-53B2-4893-D99218E7C055}"/>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9055472" y="1920263"/>
            <a:ext cx="265793" cy="139892"/>
          </a:xfrm>
          <a:prstGeom prst="rect">
            <a:avLst/>
          </a:prstGeom>
        </p:spPr>
      </p:pic>
      <p:pic>
        <p:nvPicPr>
          <p:cNvPr id="26" name="Picture 25">
            <a:extLst>
              <a:ext uri="{FF2B5EF4-FFF2-40B4-BE49-F238E27FC236}">
                <a16:creationId xmlns:a16="http://schemas.microsoft.com/office/drawing/2014/main" id="{2531B435-6463-37CD-1160-9F6F8702F966}"/>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8520908" y="1332206"/>
            <a:ext cx="302633" cy="159282"/>
          </a:xfrm>
          <a:prstGeom prst="rect">
            <a:avLst/>
          </a:prstGeom>
        </p:spPr>
      </p:pic>
      <p:pic>
        <p:nvPicPr>
          <p:cNvPr id="27" name="Picture 26">
            <a:extLst>
              <a:ext uri="{FF2B5EF4-FFF2-40B4-BE49-F238E27FC236}">
                <a16:creationId xmlns:a16="http://schemas.microsoft.com/office/drawing/2014/main" id="{90ECF86D-73D3-FABF-81D0-E2D4FDF7DAE8}"/>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8506340" y="1626234"/>
            <a:ext cx="302633" cy="159282"/>
          </a:xfrm>
          <a:prstGeom prst="rect">
            <a:avLst/>
          </a:prstGeom>
        </p:spPr>
      </p:pic>
      <p:pic>
        <p:nvPicPr>
          <p:cNvPr id="29" name="Picture 28">
            <a:extLst>
              <a:ext uri="{FF2B5EF4-FFF2-40B4-BE49-F238E27FC236}">
                <a16:creationId xmlns:a16="http://schemas.microsoft.com/office/drawing/2014/main" id="{C153CDA5-06F3-2833-61C2-FFCFC158CA86}"/>
              </a:ext>
            </a:extLst>
          </p:cNvPr>
          <p:cNvPicPr>
            <a:picLocks noChangeAspect="1"/>
          </p:cNvPicPr>
          <p:nvPr/>
        </p:nvPicPr>
        <p:blipFill>
          <a:blip r:embed="rId6">
            <a:extLst>
              <a:ext uri="{BEBA8EAE-BF5A-486C-A8C5-ECC9F3942E4B}">
                <a14:imgProps xmlns:a14="http://schemas.microsoft.com/office/drawing/2010/main">
                  <a14:imgLayer r:embed="rId7">
                    <a14:imgEffect>
                      <a14:artisticBlur/>
                    </a14:imgEffect>
                  </a14:imgLayer>
                </a14:imgProps>
              </a:ext>
            </a:extLst>
          </a:blip>
          <a:stretch>
            <a:fillRect/>
          </a:stretch>
        </p:blipFill>
        <p:spPr>
          <a:xfrm>
            <a:off x="8226974" y="6028535"/>
            <a:ext cx="430682" cy="198457"/>
          </a:xfrm>
          <a:prstGeom prst="rect">
            <a:avLst/>
          </a:prstGeom>
        </p:spPr>
      </p:pic>
    </p:spTree>
    <p:extLst>
      <p:ext uri="{BB962C8B-B14F-4D97-AF65-F5344CB8AC3E}">
        <p14:creationId xmlns:p14="http://schemas.microsoft.com/office/powerpoint/2010/main" val="2084708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68DE9595-DE06-8098-0403-29D5191C569D}"/>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Content Placeholder 12">
            <a:extLst>
              <a:ext uri="{FF2B5EF4-FFF2-40B4-BE49-F238E27FC236}">
                <a16:creationId xmlns:a16="http://schemas.microsoft.com/office/drawing/2014/main" id="{BE196A7B-1D96-60FE-26E2-5507357D7E53}"/>
              </a:ext>
            </a:extLst>
          </p:cNvPr>
          <p:cNvSpPr txBox="1">
            <a:spLocks/>
          </p:cNvSpPr>
          <p:nvPr/>
        </p:nvSpPr>
        <p:spPr>
          <a:xfrm>
            <a:off x="493926" y="1104317"/>
            <a:ext cx="4251652" cy="4092209"/>
          </a:xfrm>
          <a:prstGeom prst="rect">
            <a:avLst/>
          </a:prstGeom>
        </p:spPr>
        <p:txBody>
          <a:bodyPr/>
          <a:lstStyle>
            <a:lvl1pPr marL="228584" indent="-228584" algn="l" defTabSz="914332"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Segoe UI" panose="020B0502040204020203" pitchFamily="34" charset="0"/>
                <a:cs typeface="Segoe UI" panose="020B0502040204020203" pitchFamily="34" charset="0"/>
              </a:rPr>
              <a:t>Technology Professional, &gt;15 years, non-traditional path</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Sr. Product Manager @ Microsoft</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New Yorker / Latina</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Mom</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Star Trek Fan</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Had brain surgery in 2016; radiation in 2022</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I don’t drive </a:t>
            </a:r>
            <a:r>
              <a:rPr lang="en-US" altLang="ja-JP" sz="2000" dirty="0">
                <a:latin typeface="Segoe UI" panose="020B0502040204020203" pitchFamily="34" charset="0"/>
                <a:cs typeface="Segoe UI" panose="020B0502040204020203" pitchFamily="34" charset="0"/>
              </a:rPr>
              <a:t>¯\_(</a:t>
            </a:r>
            <a:r>
              <a:rPr lang="ja-JP" altLang="en-US" sz="2000" dirty="0">
                <a:latin typeface="Segoe UI" panose="020B0502040204020203" pitchFamily="34" charset="0"/>
                <a:cs typeface="Segoe UI" panose="020B0502040204020203" pitchFamily="34" charset="0"/>
              </a:rPr>
              <a:t>ツ</a:t>
            </a:r>
            <a:r>
              <a:rPr lang="en-US" altLang="ja-JP" sz="2000" dirty="0">
                <a:latin typeface="Segoe UI" panose="020B0502040204020203" pitchFamily="34" charset="0"/>
                <a:cs typeface="Segoe UI" panose="020B0502040204020203" pitchFamily="34" charset="0"/>
              </a:rPr>
              <a:t>)_/¯</a:t>
            </a:r>
            <a:endParaRPr lang="en-US" sz="2000" dirty="0">
              <a:latin typeface="Segoe UI" panose="020B0502040204020203" pitchFamily="34" charset="0"/>
              <a:cs typeface="Segoe UI" panose="020B0502040204020203" pitchFamily="34" charset="0"/>
            </a:endParaRPr>
          </a:p>
          <a:p>
            <a:pPr marL="0" indent="0">
              <a:buFont typeface="Arial" panose="020B0604020202020204" pitchFamily="34" charset="0"/>
              <a:buNone/>
            </a:pPr>
            <a:endParaRPr lang="en-US" sz="2000" dirty="0">
              <a:latin typeface="Segoe UI" panose="020B0502040204020203" pitchFamily="34" charset="0"/>
              <a:cs typeface="Segoe UI" panose="020B0502040204020203" pitchFamily="34" charset="0"/>
            </a:endParaRPr>
          </a:p>
          <a:p>
            <a:endParaRPr lang="en-US" sz="2000" dirty="0">
              <a:latin typeface="Segoe UI" panose="020B0502040204020203" pitchFamily="34" charset="0"/>
              <a:cs typeface="Segoe UI" panose="020B0502040204020203" pitchFamily="34" charset="0"/>
            </a:endParaRPr>
          </a:p>
        </p:txBody>
      </p:sp>
      <p:sp>
        <p:nvSpPr>
          <p:cNvPr id="5" name="Freeform 13">
            <a:extLst>
              <a:ext uri="{FF2B5EF4-FFF2-40B4-BE49-F238E27FC236}">
                <a16:creationId xmlns:a16="http://schemas.microsoft.com/office/drawing/2014/main" id="{CC5CD39B-EC71-4C1D-F33B-0146F4027FE3}"/>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DEF457DD-EAA5-CB77-75E7-0539A18E5F3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7" name="Picture 6" descr="A person taking a selfie&#10;&#10;Description automatically generated">
            <a:extLst>
              <a:ext uri="{FF2B5EF4-FFF2-40B4-BE49-F238E27FC236}">
                <a16:creationId xmlns:a16="http://schemas.microsoft.com/office/drawing/2014/main" id="{6ABE130B-6883-841C-6873-0F7DEB86E31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49" b="99351" l="2171" r="99690">
                        <a14:foregroundMark x1="24481" y1="43479" x2="18905" y2="43675"/>
                        <a14:foregroundMark x1="12449" y1="44123" x2="2481" y2="48927"/>
                        <a14:foregroundMark x1="2481" y1="48927" x2="1008" y2="94958"/>
                        <a14:foregroundMark x1="12481" y1="84243" x2="13411" y2="83375"/>
                        <a14:foregroundMark x1="1008" y1="94958" x2="4263" y2="91918"/>
                        <a14:foregroundMark x1="13411" y1="83375" x2="18372" y2="68897"/>
                        <a14:foregroundMark x1="18372" y1="68897" x2="24341" y2="87768"/>
                        <a14:foregroundMark x1="24341" y1="87768" x2="22946" y2="98552"/>
                        <a14:foregroundMark x1="22946" y1="98552" x2="42713" y2="99351"/>
                        <a14:foregroundMark x1="42713" y1="99351" x2="70698" y2="97554"/>
                        <a14:foregroundMark x1="70698" y1="97554" x2="81938" y2="98652"/>
                        <a14:foregroundMark x1="81938" y1="98652" x2="88527" y2="75337"/>
                        <a14:foregroundMark x1="88527" y1="75337" x2="97132" y2="85971"/>
                        <a14:foregroundMark x1="97132" y1="85971" x2="99380" y2="55017"/>
                        <a14:foregroundMark x1="99380" y1="55017" x2="90254" y2="47747"/>
                        <a14:foregroundMark x1="75678" y1="15431" x2="63101" y2="4294"/>
                        <a14:foregroundMark x1="63101" y1="4294" x2="46202" y2="449"/>
                        <a14:foregroundMark x1="46202" y1="449" x2="38062" y2="5642"/>
                        <a14:foregroundMark x1="38062" y1="5642" x2="26096" y2="35640"/>
                        <a14:foregroundMark x1="24285" y1="43133" x2="24264" y2="44284"/>
                        <a14:foregroundMark x1="16589" y1="73689" x2="14419" y2="87668"/>
                        <a14:foregroundMark x1="14419" y1="87668" x2="15116" y2="80330"/>
                        <a14:foregroundMark x1="15116" y1="80330" x2="12713" y2="94658"/>
                        <a14:foregroundMark x1="12713" y1="94658" x2="38140" y2="99351"/>
                        <a14:foregroundMark x1="38140" y1="99351" x2="86357" y2="96755"/>
                        <a14:foregroundMark x1="41550" y1="4943" x2="64574" y2="8437"/>
                        <a14:foregroundMark x1="64574" y1="8437" x2="72248" y2="19571"/>
                        <a14:foregroundMark x1="72248" y1="19571" x2="74884" y2="31902"/>
                        <a14:foregroundMark x1="74884" y1="31902" x2="58295" y2="31103"/>
                        <a14:foregroundMark x1="58295" y1="31103" x2="38760" y2="34598"/>
                        <a14:foregroundMark x1="38760" y1="34598" x2="38915" y2="47928"/>
                        <a14:foregroundMark x1="38915" y1="47928" x2="58450" y2="53070"/>
                        <a14:foregroundMark x1="58450" y1="53070" x2="62481" y2="63355"/>
                        <a14:foregroundMark x1="31318" y1="45931" x2="18682" y2="46580"/>
                        <a14:foregroundMark x1="18682" y1="46580" x2="3256" y2="51173"/>
                        <a14:foregroundMark x1="3256" y1="51173" x2="18062" y2="53969"/>
                        <a14:foregroundMark x1="18062" y1="53969" x2="6822" y2="72391"/>
                        <a14:foregroundMark x1="6822" y1="72391" x2="3101" y2="94109"/>
                        <a14:foregroundMark x1="3101" y1="94109" x2="2171" y2="76485"/>
                        <a14:foregroundMark x1="2171" y1="76485" x2="8682" y2="57064"/>
                        <a14:foregroundMark x1="14186" y1="53320" x2="29767" y2="46880"/>
                        <a14:foregroundMark x1="29767" y1="46880" x2="31705" y2="46730"/>
                        <a14:foregroundMark x1="93798" y1="76985" x2="96667" y2="85572"/>
                        <a14:foregroundMark x1="96667" y1="85572" x2="91783" y2="56316"/>
                        <a14:foregroundMark x1="91783" y1="56316" x2="91783" y2="65502"/>
                        <a14:foregroundMark x1="91783" y1="65502" x2="89147" y2="51323"/>
                        <a14:foregroundMark x1="89147" y1="51323" x2="99767" y2="55517"/>
                        <a14:foregroundMark x1="99767" y1="55517" x2="99612" y2="88118"/>
                        <a14:foregroundMark x1="12730" y1="85189" x2="13798" y2="98103"/>
                        <a14:foregroundMark x1="12481" y1="82177" x2="12655" y2="84277"/>
                        <a14:foregroundMark x1="13798" y1="98103" x2="15891" y2="86271"/>
                        <a14:foregroundMark x1="15891" y1="86271" x2="12868" y2="74538"/>
                        <a14:foregroundMark x1="12868" y1="74538" x2="13798" y2="81927"/>
                        <a14:foregroundMark x1="52636" y1="7688" x2="49457" y2="21817"/>
                        <a14:foregroundMark x1="49457" y1="21817" x2="44729" y2="14079"/>
                        <a14:foregroundMark x1="44729" y1="14079" x2="38140" y2="22816"/>
                        <a14:foregroundMark x1="38140" y1="22816" x2="49380" y2="23515"/>
                        <a14:foregroundMark x1="49380" y1="23515" x2="62326" y2="22466"/>
                        <a14:foregroundMark x1="62326" y1="22466" x2="64496" y2="10484"/>
                        <a14:foregroundMark x1="64496" y1="10484" x2="45891" y2="7439"/>
                        <a14:foregroundMark x1="45891" y1="7439" x2="48527" y2="14778"/>
                        <a14:foregroundMark x1="48527" y1="14778" x2="56357" y2="22067"/>
                        <a14:foregroundMark x1="56357" y1="22067" x2="59225" y2="16226"/>
                        <a14:foregroundMark x1="72713" y1="31203" x2="78837" y2="63005"/>
                        <a14:foregroundMark x1="78837" y1="63005" x2="82403" y2="70494"/>
                        <a14:foregroundMark x1="82403" y1="70494" x2="88527" y2="61208"/>
                        <a14:foregroundMark x1="78908" y1="39936" x2="75659" y2="32751"/>
                        <a14:foregroundMark x1="80734" y1="43974" x2="80085" y2="42539"/>
                        <a14:foregroundMark x1="88527" y1="61208" x2="81573" y2="45830"/>
                        <a14:foregroundMark x1="75659" y1="32751" x2="79380" y2="42187"/>
                        <a14:foregroundMark x1="85227" y1="48111" x2="85736" y2="48627"/>
                        <a14:foregroundMark x1="79380" y1="42187" x2="81274" y2="44106"/>
                        <a14:foregroundMark x1="85736" y1="48627" x2="88837" y2="56765"/>
                        <a14:foregroundMark x1="88837" y1="56765" x2="87829" y2="52072"/>
                        <a14:foregroundMark x1="10833" y1="88343" x2="8062" y2="95657"/>
                        <a14:foregroundMark x1="8062" y1="95657" x2="10775" y2="88168"/>
                        <a14:foregroundMark x1="11860" y1="90464" x2="9922" y2="95407"/>
                        <a14:foregroundMark x1="11860" y1="90165" x2="12093" y2="90864"/>
                        <a14:foregroundMark x1="11860" y1="89765" x2="11473" y2="90015"/>
                        <a14:foregroundMark x1="53876" y1="1398" x2="42171" y2="2446"/>
                        <a14:foregroundMark x1="42171" y1="2446" x2="54496" y2="649"/>
                        <a14:foregroundMark x1="54496" y1="649" x2="42791" y2="1947"/>
                        <a14:foregroundMark x1="42791" y1="1947" x2="51783" y2="949"/>
                        <a14:backgroundMark x1="6875" y1="95474" x2="5891" y2="98352"/>
                        <a14:backgroundMark x1="9716" y1="87164" x2="7805" y2="92754"/>
                        <a14:backgroundMark x1="11211" y1="82791" x2="10056" y2="86169"/>
                        <a14:backgroundMark x1="12215" y1="79855" x2="11408" y2="82214"/>
                        <a14:backgroundMark x1="5891" y1="98352" x2="5313" y2="91276"/>
                        <a14:backgroundMark x1="5356" y1="90559" x2="8140" y2="83824"/>
                        <a14:backgroundMark x1="8345" y1="88445" x2="8450" y2="90814"/>
                        <a14:backgroundMark x1="8140" y1="83824" x2="8316" y2="87794"/>
                        <a14:backgroundMark x1="10442" y1="87554" x2="11467" y2="85877"/>
                        <a14:backgroundMark x1="15997" y1="73651" x2="16279" y2="72591"/>
                        <a14:backgroundMark x1="16279" y1="72591" x2="16122" y2="73659"/>
                        <a14:backgroundMark x1="15582" y1="73625" x2="15659" y2="72641"/>
                        <a14:backgroundMark x1="15201" y1="73600" x2="15039" y2="73939"/>
                        <a14:backgroundMark x1="15659" y1="72641" x2="15315" y2="73362"/>
                        <a14:backgroundMark x1="24729" y1="36345" x2="24496" y2="43135"/>
                        <a14:backgroundMark x1="25581" y1="35647" x2="25814" y2="43984"/>
                        <a14:backgroundMark x1="75736" y1="15427" x2="80465" y2="41188"/>
                        <a14:backgroundMark x1="80465" y1="41188" x2="85969" y2="47878"/>
                        <a14:backgroundMark x1="85969" y1="47878" x2="81938" y2="40489"/>
                        <a14:backgroundMark x1="83023" y1="41638" x2="83256" y2="41338"/>
                        <a14:backgroundMark x1="81473" y1="40789" x2="88140" y2="46530"/>
                        <a14:backgroundMark x1="88140" y1="46530" x2="89070" y2="46630"/>
                        <a14:backgroundMark x1="82558" y1="44533" x2="81085" y2="45232"/>
                        <a14:backgroundMark x1="81318" y1="43834" x2="82403" y2="45632"/>
                        <a14:backgroundMark x1="11395" y1="85522" x2="5814" y2="91063"/>
                        <a14:backgroundMark x1="11860" y1="84124" x2="9922" y2="88168"/>
                        <a14:backgroundMark x1="5581" y1="90115" x2="5581" y2="92611"/>
                        <a14:backgroundMark x1="90310" y1="46880" x2="87984" y2="47429"/>
                        <a14:backgroundMark x1="18915" y1="43684" x2="12016" y2="43684"/>
                      </a14:backgroundRemoval>
                    </a14:imgEffect>
                  </a14:imgLayer>
                </a14:imgProps>
              </a:ext>
            </a:extLst>
          </a:blip>
          <a:stretch>
            <a:fillRect/>
          </a:stretch>
        </p:blipFill>
        <p:spPr>
          <a:xfrm>
            <a:off x="7824247" y="51827"/>
            <a:ext cx="4383407" cy="6806173"/>
          </a:xfrm>
          <a:prstGeom prst="rect">
            <a:avLst/>
          </a:prstGeom>
          <a:effectLst>
            <a:glow rad="127000">
              <a:srgbClr val="E31782"/>
            </a:glow>
          </a:effectLst>
        </p:spPr>
      </p:pic>
      <p:pic>
        <p:nvPicPr>
          <p:cNvPr id="8" name="Picture 2" descr="Fast And Furious, Hugh Jackman, Vin Diesel Twin, Hottest Male ...">
            <a:extLst>
              <a:ext uri="{FF2B5EF4-FFF2-40B4-BE49-F238E27FC236}">
                <a16:creationId xmlns:a16="http://schemas.microsoft.com/office/drawing/2014/main" id="{4CE6516D-9D20-6A79-5AC9-7E9DE80C84F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557" b="99241" l="3175" r="99683">
                        <a14:foregroundMark x1="15556" y1="63797" x2="9841" y2="76962"/>
                        <a14:foregroundMark x1="9841" y1="76962" x2="11746" y2="93165"/>
                        <a14:foregroundMark x1="11746" y1="93165" x2="14603" y2="98734"/>
                        <a14:foregroundMark x1="14603" y1="65063" x2="6349" y2="77468"/>
                        <a14:foregroundMark x1="6349" y1="77468" x2="3492" y2="93165"/>
                        <a14:foregroundMark x1="3492" y1="93165" x2="13968" y2="65570"/>
                        <a14:foregroundMark x1="26667" y1="8861" x2="42540" y2="8608"/>
                        <a14:foregroundMark x1="42540" y1="8608" x2="25714" y2="5063"/>
                        <a14:foregroundMark x1="25714" y1="5063" x2="41905" y2="11646"/>
                        <a14:foregroundMark x1="92381" y1="46076" x2="92698" y2="65316"/>
                        <a14:foregroundMark x1="92698" y1="65316" x2="98413" y2="78987"/>
                        <a14:foregroundMark x1="98413" y1="78987" x2="99683" y2="96962"/>
                        <a14:foregroundMark x1="85148" y1="82417" x2="83492" y2="80759"/>
                        <a14:foregroundMark x1="99683" y1="96962" x2="87329" y2="84599"/>
                        <a14:foregroundMark x1="83492" y1="80759" x2="83012" y2="82638"/>
                        <a14:foregroundMark x1="75797" y1="90790" x2="61587" y2="78481"/>
                        <a14:foregroundMark x1="61587" y1="78481" x2="68889" y2="63544"/>
                        <a14:foregroundMark x1="68889" y1="63544" x2="77460" y2="63544"/>
                        <a14:foregroundMark x1="27302" y1="59494" x2="28254" y2="82532"/>
                        <a14:foregroundMark x1="28254" y1="82532" x2="29206" y2="66076"/>
                        <a14:foregroundMark x1="29206" y1="66076" x2="22857" y2="83544"/>
                        <a14:foregroundMark x1="22857" y1="83544" x2="44444" y2="72658"/>
                        <a14:foregroundMark x1="44444" y1="72658" x2="57143" y2="85316"/>
                        <a14:foregroundMark x1="57143" y1="85316" x2="28254" y2="95696"/>
                        <a14:foregroundMark x1="28254" y1="95696" x2="54921" y2="99241"/>
                        <a14:foregroundMark x1="54921" y1="99241" x2="24127" y2="83038"/>
                        <a14:foregroundMark x1="24127" y1="83038" x2="24762" y2="58481"/>
                        <a14:foregroundMark x1="24762" y1="58481" x2="44127" y2="57975"/>
                        <a14:foregroundMark x1="44127" y1="57975" x2="47937" y2="93671"/>
                        <a14:backgroundMark x1="81587" y1="82785" x2="82540" y2="88608"/>
                        <a14:backgroundMark x1="80317" y1="87342" x2="81587" y2="88608"/>
                        <a14:backgroundMark x1="81587" y1="88861" x2="80317" y2="90886"/>
                        <a14:backgroundMark x1="80317" y1="90633" x2="80635" y2="9645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885363" y="3044649"/>
            <a:ext cx="3041026" cy="3813351"/>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pic>
        <p:nvPicPr>
          <p:cNvPr id="9" name="Picture 4" descr="Star Trek PNG Images Transparent Free Download | PNGMart">
            <a:extLst>
              <a:ext uri="{FF2B5EF4-FFF2-40B4-BE49-F238E27FC236}">
                <a16:creationId xmlns:a16="http://schemas.microsoft.com/office/drawing/2014/main" id="{50760B75-3107-4CF7-2044-9F276E3778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0054" y="3535052"/>
            <a:ext cx="2612976" cy="3322948"/>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70298B68-CB8E-2D88-9E58-8BDA69411B60}"/>
              </a:ext>
            </a:extLst>
          </p:cNvPr>
          <p:cNvSpPr/>
          <p:nvPr/>
        </p:nvSpPr>
        <p:spPr>
          <a:xfrm>
            <a:off x="12061827" y="630048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3221BA7-8055-AFCC-0413-6F228CB4A144}"/>
              </a:ext>
            </a:extLst>
          </p:cNvPr>
          <p:cNvSpPr/>
          <p:nvPr/>
        </p:nvSpPr>
        <p:spPr>
          <a:xfrm>
            <a:off x="11707195" y="628776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B0CFE8E-9610-30AD-2C88-1EBCA3A3D5E9}"/>
              </a:ext>
            </a:extLst>
          </p:cNvPr>
          <p:cNvSpPr/>
          <p:nvPr/>
        </p:nvSpPr>
        <p:spPr>
          <a:xfrm>
            <a:off x="11294640" y="641977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788ECD2-31A3-D9EC-190D-23AF0D3D3BC0}"/>
              </a:ext>
            </a:extLst>
          </p:cNvPr>
          <p:cNvSpPr/>
          <p:nvPr/>
        </p:nvSpPr>
        <p:spPr>
          <a:xfrm>
            <a:off x="11887110" y="63502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A3DCA36-42EB-B875-8F7F-2473F647CC7C}"/>
              </a:ext>
            </a:extLst>
          </p:cNvPr>
          <p:cNvSpPr/>
          <p:nvPr/>
        </p:nvSpPr>
        <p:spPr>
          <a:xfrm>
            <a:off x="12106240" y="67265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D54D87F-CCBA-24F1-13B2-AB5515FEAB02}"/>
              </a:ext>
            </a:extLst>
          </p:cNvPr>
          <p:cNvSpPr/>
          <p:nvPr/>
        </p:nvSpPr>
        <p:spPr>
          <a:xfrm>
            <a:off x="12129099" y="652918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C13D712-68B0-888A-70EA-F31C69BA9F23}"/>
              </a:ext>
            </a:extLst>
          </p:cNvPr>
          <p:cNvSpPr/>
          <p:nvPr/>
        </p:nvSpPr>
        <p:spPr>
          <a:xfrm>
            <a:off x="11421028" y="6331039"/>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6B6F598-23B2-CB95-212E-57B36EFE29F6}"/>
              </a:ext>
            </a:extLst>
          </p:cNvPr>
          <p:cNvSpPr/>
          <p:nvPr/>
        </p:nvSpPr>
        <p:spPr>
          <a:xfrm>
            <a:off x="11391592" y="655204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D4395EE-628E-4D55-72C6-9466CA9A89B9}"/>
              </a:ext>
            </a:extLst>
          </p:cNvPr>
          <p:cNvSpPr/>
          <p:nvPr/>
        </p:nvSpPr>
        <p:spPr>
          <a:xfrm>
            <a:off x="11305743" y="668896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A369175-2949-2C94-2F82-6AE237C2C7FE}"/>
              </a:ext>
            </a:extLst>
          </p:cNvPr>
          <p:cNvSpPr/>
          <p:nvPr/>
        </p:nvSpPr>
        <p:spPr>
          <a:xfrm>
            <a:off x="11421027" y="68061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itle 1">
            <a:extLst>
              <a:ext uri="{FF2B5EF4-FFF2-40B4-BE49-F238E27FC236}">
                <a16:creationId xmlns:a16="http://schemas.microsoft.com/office/drawing/2014/main" id="{84F1A4EF-2166-32A3-EA26-AD3CFFAB1C3C}"/>
              </a:ext>
            </a:extLst>
          </p:cNvPr>
          <p:cNvSpPr txBox="1">
            <a:spLocks/>
          </p:cNvSpPr>
          <p:nvPr/>
        </p:nvSpPr>
        <p:spPr>
          <a:xfrm>
            <a:off x="660403" y="0"/>
            <a:ext cx="10858500" cy="1028700"/>
          </a:xfrm>
          <a:prstGeom prst="rect">
            <a:avLst/>
          </a:prstGeom>
        </p:spPr>
        <p:txBody>
          <a:bodyPr>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&gt;whoami</a:t>
            </a:r>
          </a:p>
        </p:txBody>
      </p:sp>
    </p:spTree>
    <p:extLst>
      <p:ext uri="{BB962C8B-B14F-4D97-AF65-F5344CB8AC3E}">
        <p14:creationId xmlns:p14="http://schemas.microsoft.com/office/powerpoint/2010/main" val="858994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On The Phone Dominic Toretto Sticker - On the phone Dominic toretto Vin ...">
            <a:extLst>
              <a:ext uri="{FF2B5EF4-FFF2-40B4-BE49-F238E27FC236}">
                <a16:creationId xmlns:a16="http://schemas.microsoft.com/office/drawing/2014/main" id="{C73C74A1-E91D-3B3C-AE7E-6FEFB7F47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827" y="0"/>
            <a:ext cx="3423208" cy="1924695"/>
          </a:xfrm>
          <a:prstGeom prst="rect">
            <a:avLst/>
          </a:prstGeom>
          <a:noFill/>
          <a:effectLst>
            <a:glow rad="609600">
              <a:srgbClr val="0B2429">
                <a:alpha val="40000"/>
              </a:srgbClr>
            </a:glow>
            <a:outerShdw dist="50800" dir="5400000" sx="46000" sy="46000" algn="ctr" rotWithShape="0">
              <a:srgbClr val="0C1F23"/>
            </a:outerShdw>
          </a:effectLst>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EB56F95D-78C6-302D-10BB-D212A7F069E3}"/>
              </a:ext>
              <a:ext uri="{C183D7F6-B498-43B3-948B-1728B52AA6E4}">
                <adec:decorative xmlns:adec="http://schemas.microsoft.com/office/drawing/2017/decorative" val="1"/>
              </a:ext>
            </a:extLst>
          </p:cNvPr>
          <p:cNvGrpSpPr/>
          <p:nvPr/>
        </p:nvGrpSpPr>
        <p:grpSpPr>
          <a:xfrm>
            <a:off x="6982206" y="1711553"/>
            <a:ext cx="5209794" cy="4071484"/>
            <a:chOff x="6982206" y="1711553"/>
            <a:chExt cx="5209794" cy="4071484"/>
          </a:xfrm>
        </p:grpSpPr>
        <p:sp>
          <p:nvSpPr>
            <p:cNvPr id="22" name="Rectangle: Rounded Corners 21">
              <a:extLst>
                <a:ext uri="{FF2B5EF4-FFF2-40B4-BE49-F238E27FC236}">
                  <a16:creationId xmlns:a16="http://schemas.microsoft.com/office/drawing/2014/main" id="{97FC7091-B513-CF09-5448-366D2271859A}"/>
                </a:ext>
                <a:ext uri="{C183D7F6-B498-43B3-948B-1728B52AA6E4}">
                  <adec:decorative xmlns:adec="http://schemas.microsoft.com/office/drawing/2017/decorative" val="1"/>
                </a:ext>
              </a:extLst>
            </p:cNvPr>
            <p:cNvSpPr/>
            <p:nvPr userDrawn="1"/>
          </p:nvSpPr>
          <p:spPr bwMode="auto">
            <a:xfrm>
              <a:off x="6982206" y="2118363"/>
              <a:ext cx="4917694" cy="3664674"/>
            </a:xfrm>
            <a:prstGeom prst="roundRect">
              <a:avLst>
                <a:gd name="adj" fmla="val 3991"/>
              </a:avLst>
            </a:prstGeom>
            <a:noFill/>
            <a:ln w="6350">
              <a:solidFill>
                <a:schemeClr val="tx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err="1">
                <a:solidFill>
                  <a:srgbClr val="FFFFFF"/>
                </a:solidFill>
                <a:latin typeface="+mj-lt"/>
                <a:cs typeface="Segoe UI" pitchFamily="34" charset="0"/>
              </a:endParaRPr>
            </a:p>
          </p:txBody>
        </p:sp>
        <p:sp>
          <p:nvSpPr>
            <p:cNvPr id="23" name="Freeform: Shape 22">
              <a:extLst>
                <a:ext uri="{FF2B5EF4-FFF2-40B4-BE49-F238E27FC236}">
                  <a16:creationId xmlns:a16="http://schemas.microsoft.com/office/drawing/2014/main" id="{3D1B3916-5FC8-14F7-384D-6534D9F55639}"/>
                </a:ext>
                <a:ext uri="{C183D7F6-B498-43B3-948B-1728B52AA6E4}">
                  <adec:decorative xmlns:adec="http://schemas.microsoft.com/office/drawing/2017/decorative" val="1"/>
                </a:ext>
              </a:extLst>
            </p:cNvPr>
            <p:cNvSpPr/>
            <p:nvPr userDrawn="1"/>
          </p:nvSpPr>
          <p:spPr bwMode="auto">
            <a:xfrm>
              <a:off x="7185024" y="1711553"/>
              <a:ext cx="5006976" cy="3848098"/>
            </a:xfrm>
            <a:custGeom>
              <a:avLst/>
              <a:gdLst>
                <a:gd name="connsiteX0" fmla="*/ 196869 w 5006976"/>
                <a:gd name="connsiteY0" fmla="*/ 0 h 3848098"/>
                <a:gd name="connsiteX1" fmla="*/ 5006976 w 5006976"/>
                <a:gd name="connsiteY1" fmla="*/ 0 h 3848098"/>
                <a:gd name="connsiteX2" fmla="*/ 5006976 w 5006976"/>
                <a:gd name="connsiteY2" fmla="*/ 3848098 h 3848098"/>
                <a:gd name="connsiteX3" fmla="*/ 196869 w 5006976"/>
                <a:gd name="connsiteY3" fmla="*/ 3848098 h 3848098"/>
                <a:gd name="connsiteX4" fmla="*/ 0 w 5006976"/>
                <a:gd name="connsiteY4" fmla="*/ 3651229 h 3848098"/>
                <a:gd name="connsiteX5" fmla="*/ 0 w 5006976"/>
                <a:gd name="connsiteY5" fmla="*/ 196869 h 3848098"/>
                <a:gd name="connsiteX6" fmla="*/ 196869 w 5006976"/>
                <a:gd name="connsiteY6" fmla="*/ 0 h 384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6976" h="3848098">
                  <a:moveTo>
                    <a:pt x="196869" y="0"/>
                  </a:moveTo>
                  <a:lnTo>
                    <a:pt x="5006976" y="0"/>
                  </a:lnTo>
                  <a:lnTo>
                    <a:pt x="5006976" y="3848098"/>
                  </a:lnTo>
                  <a:lnTo>
                    <a:pt x="196869" y="3848098"/>
                  </a:lnTo>
                  <a:cubicBezTo>
                    <a:pt x="88141" y="3848098"/>
                    <a:pt x="0" y="3759957"/>
                    <a:pt x="0" y="3651229"/>
                  </a:cubicBezTo>
                  <a:lnTo>
                    <a:pt x="0" y="196869"/>
                  </a:lnTo>
                  <a:cubicBezTo>
                    <a:pt x="0" y="88141"/>
                    <a:pt x="88141" y="0"/>
                    <a:pt x="196869" y="0"/>
                  </a:cubicBezTo>
                  <a:close/>
                </a:path>
              </a:pathLst>
            </a:custGeom>
            <a:solidFill>
              <a:schemeClr val="bg1">
                <a:lumMod val="85000"/>
                <a:lumOff val="15000"/>
              </a:schemeClr>
            </a:solidFill>
            <a:ln w="6350">
              <a:solidFill>
                <a:schemeClr val="tx1">
                  <a:lumMod val="50000"/>
                  <a:alpha val="16000"/>
                </a:schemeClr>
              </a:solidFill>
            </a:ln>
            <a:effectLst>
              <a:outerShdw blurRad="584200" dist="76200" dir="8400000" sx="97000" sy="97000" algn="tl" rotWithShape="0">
                <a:schemeClr val="bg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defTabSz="914400"/>
              <a:endParaRPr lang="en-US" sz="1800" err="1"/>
            </a:p>
          </p:txBody>
        </p:sp>
        <p:sp>
          <p:nvSpPr>
            <p:cNvPr id="24" name="Rectangle: Rounded Corners 39">
              <a:extLst>
                <a:ext uri="{FF2B5EF4-FFF2-40B4-BE49-F238E27FC236}">
                  <a16:creationId xmlns:a16="http://schemas.microsoft.com/office/drawing/2014/main" id="{0335DFA3-D532-6D14-30E4-94E187576E01}"/>
                </a:ext>
                <a:ext uri="{C183D7F6-B498-43B3-948B-1728B52AA6E4}">
                  <adec:decorative xmlns:adec="http://schemas.microsoft.com/office/drawing/2017/decorative" val="1"/>
                </a:ext>
              </a:extLst>
            </p:cNvPr>
            <p:cNvSpPr/>
            <p:nvPr userDrawn="1"/>
          </p:nvSpPr>
          <p:spPr bwMode="auto">
            <a:xfrm>
              <a:off x="8165327" y="2118363"/>
              <a:ext cx="3734573" cy="3664674"/>
            </a:xfrm>
            <a:custGeom>
              <a:avLst/>
              <a:gdLst>
                <a:gd name="connsiteX0" fmla="*/ 0 w 4917694"/>
                <a:gd name="connsiteY0" fmla="*/ 146257 h 3664674"/>
                <a:gd name="connsiteX1" fmla="*/ 146257 w 4917694"/>
                <a:gd name="connsiteY1" fmla="*/ 0 h 3664674"/>
                <a:gd name="connsiteX2" fmla="*/ 4771437 w 4917694"/>
                <a:gd name="connsiteY2" fmla="*/ 0 h 3664674"/>
                <a:gd name="connsiteX3" fmla="*/ 4917694 w 4917694"/>
                <a:gd name="connsiteY3" fmla="*/ 146257 h 3664674"/>
                <a:gd name="connsiteX4" fmla="*/ 4917694 w 4917694"/>
                <a:gd name="connsiteY4" fmla="*/ 3518417 h 3664674"/>
                <a:gd name="connsiteX5" fmla="*/ 4771437 w 4917694"/>
                <a:gd name="connsiteY5" fmla="*/ 3664674 h 3664674"/>
                <a:gd name="connsiteX6" fmla="*/ 146257 w 4917694"/>
                <a:gd name="connsiteY6" fmla="*/ 3664674 h 3664674"/>
                <a:gd name="connsiteX7" fmla="*/ 0 w 4917694"/>
                <a:gd name="connsiteY7" fmla="*/ 3518417 h 3664674"/>
                <a:gd name="connsiteX8" fmla="*/ 0 w 4917694"/>
                <a:gd name="connsiteY8" fmla="*/ 146257 h 3664674"/>
                <a:gd name="connsiteX0" fmla="*/ 0 w 4917694"/>
                <a:gd name="connsiteY0" fmla="*/ 146257 h 3664674"/>
                <a:gd name="connsiteX1" fmla="*/ 146257 w 4917694"/>
                <a:gd name="connsiteY1" fmla="*/ 0 h 3664674"/>
                <a:gd name="connsiteX2" fmla="*/ 4771437 w 4917694"/>
                <a:gd name="connsiteY2" fmla="*/ 0 h 3664674"/>
                <a:gd name="connsiteX3" fmla="*/ 4917694 w 4917694"/>
                <a:gd name="connsiteY3" fmla="*/ 146257 h 3664674"/>
                <a:gd name="connsiteX4" fmla="*/ 4917694 w 4917694"/>
                <a:gd name="connsiteY4" fmla="*/ 3518417 h 3664674"/>
                <a:gd name="connsiteX5" fmla="*/ 4771437 w 4917694"/>
                <a:gd name="connsiteY5" fmla="*/ 3664674 h 3664674"/>
                <a:gd name="connsiteX6" fmla="*/ 146257 w 4917694"/>
                <a:gd name="connsiteY6" fmla="*/ 3664674 h 3664674"/>
                <a:gd name="connsiteX7" fmla="*/ 0 w 4917694"/>
                <a:gd name="connsiteY7" fmla="*/ 3518417 h 3664674"/>
                <a:gd name="connsiteX8" fmla="*/ 91440 w 4917694"/>
                <a:gd name="connsiteY8" fmla="*/ 237697 h 3664674"/>
                <a:gd name="connsiteX0" fmla="*/ 0 w 4917694"/>
                <a:gd name="connsiteY0" fmla="*/ 146257 h 3664674"/>
                <a:gd name="connsiteX1" fmla="*/ 146257 w 4917694"/>
                <a:gd name="connsiteY1" fmla="*/ 0 h 3664674"/>
                <a:gd name="connsiteX2" fmla="*/ 4771437 w 4917694"/>
                <a:gd name="connsiteY2" fmla="*/ 0 h 3664674"/>
                <a:gd name="connsiteX3" fmla="*/ 4917694 w 4917694"/>
                <a:gd name="connsiteY3" fmla="*/ 146257 h 3664674"/>
                <a:gd name="connsiteX4" fmla="*/ 4917694 w 4917694"/>
                <a:gd name="connsiteY4" fmla="*/ 3518417 h 3664674"/>
                <a:gd name="connsiteX5" fmla="*/ 4771437 w 4917694"/>
                <a:gd name="connsiteY5" fmla="*/ 3664674 h 3664674"/>
                <a:gd name="connsiteX6" fmla="*/ 146257 w 4917694"/>
                <a:gd name="connsiteY6" fmla="*/ 3664674 h 3664674"/>
                <a:gd name="connsiteX7" fmla="*/ 0 w 4917694"/>
                <a:gd name="connsiteY7" fmla="*/ 3518417 h 3664674"/>
                <a:gd name="connsiteX0" fmla="*/ 146257 w 4917694"/>
                <a:gd name="connsiteY0" fmla="*/ 0 h 3664674"/>
                <a:gd name="connsiteX1" fmla="*/ 4771437 w 4917694"/>
                <a:gd name="connsiteY1" fmla="*/ 0 h 3664674"/>
                <a:gd name="connsiteX2" fmla="*/ 4917694 w 4917694"/>
                <a:gd name="connsiteY2" fmla="*/ 146257 h 3664674"/>
                <a:gd name="connsiteX3" fmla="*/ 4917694 w 4917694"/>
                <a:gd name="connsiteY3" fmla="*/ 3518417 h 3664674"/>
                <a:gd name="connsiteX4" fmla="*/ 4771437 w 4917694"/>
                <a:gd name="connsiteY4" fmla="*/ 3664674 h 3664674"/>
                <a:gd name="connsiteX5" fmla="*/ 146257 w 4917694"/>
                <a:gd name="connsiteY5" fmla="*/ 3664674 h 3664674"/>
                <a:gd name="connsiteX6" fmla="*/ 0 w 4917694"/>
                <a:gd name="connsiteY6" fmla="*/ 3518417 h 3664674"/>
                <a:gd name="connsiteX0" fmla="*/ 0 w 4771437"/>
                <a:gd name="connsiteY0" fmla="*/ 0 h 3664674"/>
                <a:gd name="connsiteX1" fmla="*/ 4625180 w 4771437"/>
                <a:gd name="connsiteY1" fmla="*/ 0 h 3664674"/>
                <a:gd name="connsiteX2" fmla="*/ 4771437 w 4771437"/>
                <a:gd name="connsiteY2" fmla="*/ 146257 h 3664674"/>
                <a:gd name="connsiteX3" fmla="*/ 4771437 w 4771437"/>
                <a:gd name="connsiteY3" fmla="*/ 3518417 h 3664674"/>
                <a:gd name="connsiteX4" fmla="*/ 4625180 w 4771437"/>
                <a:gd name="connsiteY4" fmla="*/ 3664674 h 3664674"/>
                <a:gd name="connsiteX5" fmla="*/ 0 w 4771437"/>
                <a:gd name="connsiteY5" fmla="*/ 3664674 h 3664674"/>
                <a:gd name="connsiteX0" fmla="*/ 0 w 4771437"/>
                <a:gd name="connsiteY0" fmla="*/ 0 h 3664674"/>
                <a:gd name="connsiteX1" fmla="*/ 4625180 w 4771437"/>
                <a:gd name="connsiteY1" fmla="*/ 0 h 3664674"/>
                <a:gd name="connsiteX2" fmla="*/ 4771437 w 4771437"/>
                <a:gd name="connsiteY2" fmla="*/ 146257 h 3664674"/>
                <a:gd name="connsiteX3" fmla="*/ 4771437 w 4771437"/>
                <a:gd name="connsiteY3" fmla="*/ 3518417 h 3664674"/>
                <a:gd name="connsiteX4" fmla="*/ 4625180 w 4771437"/>
                <a:gd name="connsiteY4" fmla="*/ 3664674 h 3664674"/>
                <a:gd name="connsiteX0" fmla="*/ 0 w 3742737"/>
                <a:gd name="connsiteY0" fmla="*/ 0 h 3672838"/>
                <a:gd name="connsiteX1" fmla="*/ 3596480 w 3742737"/>
                <a:gd name="connsiteY1" fmla="*/ 8164 h 3672838"/>
                <a:gd name="connsiteX2" fmla="*/ 3742737 w 3742737"/>
                <a:gd name="connsiteY2" fmla="*/ 154421 h 3672838"/>
                <a:gd name="connsiteX3" fmla="*/ 3742737 w 3742737"/>
                <a:gd name="connsiteY3" fmla="*/ 3526581 h 3672838"/>
                <a:gd name="connsiteX4" fmla="*/ 3596480 w 3742737"/>
                <a:gd name="connsiteY4" fmla="*/ 3672838 h 3672838"/>
                <a:gd name="connsiteX0" fmla="*/ 0 w 3726408"/>
                <a:gd name="connsiteY0" fmla="*/ 0 h 3672838"/>
                <a:gd name="connsiteX1" fmla="*/ 3580151 w 3726408"/>
                <a:gd name="connsiteY1" fmla="*/ 8164 h 3672838"/>
                <a:gd name="connsiteX2" fmla="*/ 3726408 w 3726408"/>
                <a:gd name="connsiteY2" fmla="*/ 154421 h 3672838"/>
                <a:gd name="connsiteX3" fmla="*/ 3726408 w 3726408"/>
                <a:gd name="connsiteY3" fmla="*/ 3526581 h 3672838"/>
                <a:gd name="connsiteX4" fmla="*/ 3580151 w 3726408"/>
                <a:gd name="connsiteY4" fmla="*/ 3672838 h 3672838"/>
                <a:gd name="connsiteX0" fmla="*/ 0 w 3726408"/>
                <a:gd name="connsiteY0" fmla="*/ 0 h 3672838"/>
                <a:gd name="connsiteX1" fmla="*/ 3580151 w 3726408"/>
                <a:gd name="connsiteY1" fmla="*/ 8164 h 3672838"/>
                <a:gd name="connsiteX2" fmla="*/ 3726408 w 3726408"/>
                <a:gd name="connsiteY2" fmla="*/ 154421 h 3672838"/>
                <a:gd name="connsiteX3" fmla="*/ 3726408 w 3726408"/>
                <a:gd name="connsiteY3" fmla="*/ 3526581 h 3672838"/>
                <a:gd name="connsiteX4" fmla="*/ 3580151 w 3726408"/>
                <a:gd name="connsiteY4" fmla="*/ 3672838 h 3672838"/>
                <a:gd name="connsiteX0" fmla="*/ 0 w 3726408"/>
                <a:gd name="connsiteY0" fmla="*/ 0 h 3672838"/>
                <a:gd name="connsiteX1" fmla="*/ 3580151 w 3726408"/>
                <a:gd name="connsiteY1" fmla="*/ 8164 h 3672838"/>
                <a:gd name="connsiteX2" fmla="*/ 3726408 w 3726408"/>
                <a:gd name="connsiteY2" fmla="*/ 154421 h 3672838"/>
                <a:gd name="connsiteX3" fmla="*/ 3726408 w 3726408"/>
                <a:gd name="connsiteY3" fmla="*/ 3526581 h 3672838"/>
                <a:gd name="connsiteX4" fmla="*/ 3580151 w 3726408"/>
                <a:gd name="connsiteY4" fmla="*/ 3672838 h 3672838"/>
                <a:gd name="connsiteX0" fmla="*/ 0 w 3734573"/>
                <a:gd name="connsiteY0" fmla="*/ 0 h 3664674"/>
                <a:gd name="connsiteX1" fmla="*/ 3588316 w 3734573"/>
                <a:gd name="connsiteY1" fmla="*/ 0 h 3664674"/>
                <a:gd name="connsiteX2" fmla="*/ 3734573 w 3734573"/>
                <a:gd name="connsiteY2" fmla="*/ 146257 h 3664674"/>
                <a:gd name="connsiteX3" fmla="*/ 3734573 w 3734573"/>
                <a:gd name="connsiteY3" fmla="*/ 3518417 h 3664674"/>
                <a:gd name="connsiteX4" fmla="*/ 3588316 w 3734573"/>
                <a:gd name="connsiteY4" fmla="*/ 3664674 h 366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4573" h="3664674">
                  <a:moveTo>
                    <a:pt x="0" y="0"/>
                  </a:moveTo>
                  <a:lnTo>
                    <a:pt x="3588316" y="0"/>
                  </a:lnTo>
                  <a:cubicBezTo>
                    <a:pt x="3669092" y="0"/>
                    <a:pt x="3734573" y="65481"/>
                    <a:pt x="3734573" y="146257"/>
                  </a:cubicBezTo>
                  <a:lnTo>
                    <a:pt x="3734573" y="3518417"/>
                  </a:lnTo>
                  <a:cubicBezTo>
                    <a:pt x="3734573" y="3599193"/>
                    <a:pt x="3669092" y="3664674"/>
                    <a:pt x="3588316" y="3664674"/>
                  </a:cubicBezTo>
                </a:path>
              </a:pathLst>
            </a:custGeom>
            <a:noFill/>
            <a:ln w="6350">
              <a:solidFill>
                <a:schemeClr val="tx1">
                  <a:lumMod val="50000"/>
                </a:schemeClr>
              </a:solidFill>
              <a:prstDash val="sysDash"/>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err="1">
                <a:solidFill>
                  <a:srgbClr val="FFFFFF"/>
                </a:solidFill>
                <a:latin typeface="+mj-lt"/>
                <a:cs typeface="Segoe UI" pitchFamily="34" charset="0"/>
              </a:endParaRPr>
            </a:p>
          </p:txBody>
        </p:sp>
      </p:grpSp>
      <p:sp>
        <p:nvSpPr>
          <p:cNvPr id="3" name="Text Placeholder 2">
            <a:extLst>
              <a:ext uri="{FF2B5EF4-FFF2-40B4-BE49-F238E27FC236}">
                <a16:creationId xmlns:a16="http://schemas.microsoft.com/office/drawing/2014/main" id="{91E96624-5F9A-2975-4B1A-73F0AC5777D3}"/>
              </a:ext>
            </a:extLst>
          </p:cNvPr>
          <p:cNvSpPr>
            <a:spLocks noGrp="1"/>
          </p:cNvSpPr>
          <p:nvPr/>
        </p:nvSpPr>
        <p:spPr>
          <a:xfrm>
            <a:off x="1494525" y="2027566"/>
            <a:ext cx="4559064" cy="775597"/>
          </a:xfrm>
          <a:prstGeom prst="rect">
            <a:avLst/>
          </a:prstGeom>
        </p:spPr>
        <p:txBody>
          <a:bodyPr vert="horz" wrap="square" lIns="0" tIns="0" rIns="0" bIns="0" rtlCol="0"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Submitted a report via Responsible Disclosure program – returned as </a:t>
            </a:r>
            <a:r>
              <a:rPr lang="en-US" b="1" noProof="0" dirty="0">
                <a:latin typeface="Segoe UI" panose="020B0502040204020203" pitchFamily="34" charset="0"/>
                <a:cs typeface="Segoe UI" panose="020B0502040204020203" pitchFamily="34" charset="0"/>
              </a:rPr>
              <a:t>Out of Scope </a:t>
            </a:r>
            <a:r>
              <a:rPr lang="en-US" noProof="0" dirty="0">
                <a:latin typeface="Segoe UI" panose="020B0502040204020203" pitchFamily="34" charset="0"/>
                <a:cs typeface="Segoe UI" panose="020B0502040204020203" pitchFamily="34" charset="0"/>
              </a:rPr>
              <a:t>and </a:t>
            </a:r>
            <a:r>
              <a:rPr lang="en-US" b="1" noProof="0" dirty="0">
                <a:latin typeface="Segoe UI" panose="020B0502040204020203" pitchFamily="34" charset="0"/>
                <a:cs typeface="Segoe UI" panose="020B0502040204020203" pitchFamily="34" charset="0"/>
              </a:rPr>
              <a:t>Closed</a:t>
            </a:r>
          </a:p>
        </p:txBody>
      </p:sp>
      <p:sp>
        <p:nvSpPr>
          <p:cNvPr id="4" name="Text Placeholder 3">
            <a:extLst>
              <a:ext uri="{FF2B5EF4-FFF2-40B4-BE49-F238E27FC236}">
                <a16:creationId xmlns:a16="http://schemas.microsoft.com/office/drawing/2014/main" id="{0F390CF6-CC89-DBB5-DA9C-73B7145E7CD4}"/>
              </a:ext>
            </a:extLst>
          </p:cNvPr>
          <p:cNvSpPr>
            <a:spLocks noGrp="1"/>
          </p:cNvSpPr>
          <p:nvPr/>
        </p:nvSpPr>
        <p:spPr>
          <a:xfrm>
            <a:off x="1494525" y="3102481"/>
            <a:ext cx="4559064" cy="775597"/>
          </a:xfrm>
          <a:prstGeom prst="rect">
            <a:avLst/>
          </a:prstGeom>
        </p:spPr>
        <p:txBody>
          <a:bodyPr vert="horz" wrap="square" lIns="0" tIns="0" rIns="0" bIns="0" rtlCol="0"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panose="020B0502040204020203" pitchFamily="34" charset="0"/>
                <a:cs typeface="Segoe UI" panose="020B0502040204020203" pitchFamily="34" charset="0"/>
              </a:rPr>
              <a:t>Reached out to campaign builder service and shared concerns – received response that the </a:t>
            </a:r>
            <a:r>
              <a:rPr lang="en-US" b="1" dirty="0">
                <a:latin typeface="Segoe UI" panose="020B0502040204020203" pitchFamily="34" charset="0"/>
                <a:cs typeface="Segoe UI" panose="020B0502040204020203" pitchFamily="34" charset="0"/>
              </a:rPr>
              <a:t>burden is on the org</a:t>
            </a:r>
            <a:r>
              <a:rPr lang="en-US" dirty="0">
                <a:latin typeface="Segoe UI" panose="020B0502040204020203" pitchFamily="34" charset="0"/>
                <a:cs typeface="Segoe UI" panose="020B0502040204020203" pitchFamily="34" charset="0"/>
              </a:rPr>
              <a:t> to setup controls</a:t>
            </a:r>
            <a:endParaRPr lang="en-US" noProof="0"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64982BC9-85F5-6EB6-B4D8-004D3F7868AE}"/>
              </a:ext>
            </a:extLst>
          </p:cNvPr>
          <p:cNvSpPr>
            <a:spLocks noGrp="1"/>
          </p:cNvSpPr>
          <p:nvPr/>
        </p:nvSpPr>
        <p:spPr>
          <a:xfrm>
            <a:off x="1494525" y="4177396"/>
            <a:ext cx="4559064" cy="775597"/>
          </a:xfrm>
          <a:prstGeom prst="rect">
            <a:avLst/>
          </a:prstGeom>
        </p:spPr>
        <p:txBody>
          <a:bodyPr vert="horz" wrap="square" lIns="0" tIns="0" rIns="0" bIns="0" rtlCol="0"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noProof="0" dirty="0">
                <a:latin typeface="Segoe UI" panose="020B0502040204020203" pitchFamily="34" charset="0"/>
                <a:cs typeface="Segoe UI" panose="020B0502040204020203" pitchFamily="34" charset="0"/>
              </a:rPr>
              <a:t>Notified org of the situation and they are working to address</a:t>
            </a:r>
          </a:p>
        </p:txBody>
      </p:sp>
      <p:sp>
        <p:nvSpPr>
          <p:cNvPr id="6" name="Text Placeholder 5">
            <a:extLst>
              <a:ext uri="{FF2B5EF4-FFF2-40B4-BE49-F238E27FC236}">
                <a16:creationId xmlns:a16="http://schemas.microsoft.com/office/drawing/2014/main" id="{BD0D3345-671D-53B6-EBA6-EC8BB79CAFAA}"/>
              </a:ext>
            </a:extLst>
          </p:cNvPr>
          <p:cNvSpPr>
            <a:spLocks noGrp="1"/>
          </p:cNvSpPr>
          <p:nvPr/>
        </p:nvSpPr>
        <p:spPr>
          <a:xfrm>
            <a:off x="1494525" y="5252313"/>
            <a:ext cx="4559064" cy="775597"/>
          </a:xfrm>
          <a:prstGeom prst="rect">
            <a:avLst/>
          </a:prstGeom>
        </p:spPr>
        <p:txBody>
          <a:bodyPr vert="horz" wrap="square" lIns="0" tIns="0" rIns="0" bIns="0" rtlCol="0"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noProof="0" dirty="0">
                <a:latin typeface="Segoe UI" panose="020B0502040204020203" pitchFamily="34" charset="0"/>
                <a:cs typeface="Segoe UI" panose="020B0502040204020203" pitchFamily="34" charset="0"/>
              </a:rPr>
              <a:t>Asking the question: </a:t>
            </a:r>
            <a:r>
              <a:rPr lang="en-US" noProof="0" dirty="0">
                <a:latin typeface="Segoe UI" panose="020B0502040204020203" pitchFamily="34" charset="0"/>
                <a:cs typeface="Segoe UI" panose="020B0502040204020203" pitchFamily="34" charset="0"/>
              </a:rPr>
              <a:t>if marketing service can enhance controls for HTML Campaigns – which falls in their control – why is the talk track that </a:t>
            </a:r>
            <a:r>
              <a:rPr lang="en-US" b="1" noProof="0" dirty="0">
                <a:latin typeface="Segoe UI" panose="020B0502040204020203" pitchFamily="34" charset="0"/>
                <a:cs typeface="Segoe UI" panose="020B0502040204020203" pitchFamily="34" charset="0"/>
              </a:rPr>
              <a:t>orgs can go CTRL F themselves </a:t>
            </a:r>
            <a:r>
              <a:rPr lang="en-US" noProof="0" dirty="0">
                <a:latin typeface="Segoe UI" panose="020B0502040204020203" pitchFamily="34" charset="0"/>
                <a:cs typeface="Segoe UI" panose="020B0502040204020203" pitchFamily="34" charset="0"/>
              </a:rPr>
              <a:t>for Plaintext Campaigns?</a:t>
            </a:r>
          </a:p>
        </p:txBody>
      </p:sp>
      <p:sp>
        <p:nvSpPr>
          <p:cNvPr id="7" name="Text Placeholder 6">
            <a:extLst>
              <a:ext uri="{FF2B5EF4-FFF2-40B4-BE49-F238E27FC236}">
                <a16:creationId xmlns:a16="http://schemas.microsoft.com/office/drawing/2014/main" id="{9FB7969B-6A49-FC78-5E0A-8D9E7A38B105}"/>
              </a:ext>
            </a:extLst>
          </p:cNvPr>
          <p:cNvSpPr>
            <a:spLocks noGrp="1"/>
          </p:cNvSpPr>
          <p:nvPr/>
        </p:nvSpPr>
        <p:spPr>
          <a:xfrm>
            <a:off x="7418832" y="2415364"/>
            <a:ext cx="4184904" cy="185941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i="1" kern="1200" spc="0" baseline="0">
                <a:solidFill>
                  <a:schemeClr val="accent4"/>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900" dirty="0">
                <a:solidFill>
                  <a:srgbClr val="BBBBBB"/>
                </a:solidFill>
                <a:effectLst/>
                <a:latin typeface="Lucida Sans Unicode" panose="020B0602030504020204" pitchFamily="34" charset="0"/>
                <a:ea typeface="Calibri" panose="020F0502020204030204" pitchFamily="34" charset="0"/>
                <a:cs typeface="Aptos" panose="020B0004020202020204" pitchFamily="34" charset="0"/>
              </a:rPr>
              <a:t>Mar 29, 2024, 1:42</a:t>
            </a:r>
            <a:r>
              <a:rPr lang="en-US" sz="900" dirty="0">
                <a:solidFill>
                  <a:srgbClr val="BBBBBB"/>
                </a:solidFill>
                <a:effectLst/>
                <a:latin typeface="Arial" panose="020B0604020202020204" pitchFamily="34" charset="0"/>
                <a:ea typeface="Calibri" panose="020F0502020204030204" pitchFamily="34" charset="0"/>
                <a:cs typeface="Aptos" panose="020B0004020202020204" pitchFamily="34" charset="0"/>
              </a:rPr>
              <a:t> </a:t>
            </a:r>
            <a:r>
              <a:rPr lang="en-US" sz="900" dirty="0">
                <a:solidFill>
                  <a:srgbClr val="BBBBBB"/>
                </a:solidFill>
                <a:effectLst/>
                <a:latin typeface="Lucida Sans Unicode" panose="020B0602030504020204" pitchFamily="34" charset="0"/>
                <a:ea typeface="Calibri" panose="020F0502020204030204" pitchFamily="34" charset="0"/>
                <a:cs typeface="Aptos" panose="020B0004020202020204" pitchFamily="34" charset="0"/>
              </a:rPr>
              <a:t>PM EDT </a:t>
            </a:r>
            <a:endParaRPr lang="en-US" sz="900" noProof="0" dirty="0">
              <a:solidFill>
                <a:srgbClr val="01CDFE"/>
              </a:solidFill>
              <a:latin typeface="Segoe UI" panose="020B0502040204020203" pitchFamily="34" charset="0"/>
              <a:cs typeface="Segoe UI" panose="020B0502040204020203" pitchFamily="34" charset="0"/>
            </a:endParaRPr>
          </a:p>
          <a:p>
            <a:r>
              <a:rPr lang="en-US" noProof="0" dirty="0">
                <a:solidFill>
                  <a:srgbClr val="01CDFE"/>
                </a:solidFill>
                <a:latin typeface="Segoe UI" panose="020B0502040204020203" pitchFamily="34" charset="0"/>
                <a:cs typeface="Segoe UI" panose="020B0502040204020203" pitchFamily="34" charset="0"/>
              </a:rPr>
              <a:t>Authentication is our way to ensure safety of your domain and the email that is being sent to arrive in the inbox. </a:t>
            </a:r>
          </a:p>
          <a:p>
            <a:endParaRPr lang="en-US" dirty="0">
              <a:solidFill>
                <a:srgbClr val="01CDFE"/>
              </a:solidFill>
              <a:latin typeface="Segoe UI" panose="020B0502040204020203" pitchFamily="34" charset="0"/>
              <a:cs typeface="Segoe UI" panose="020B0502040204020203" pitchFamily="34" charset="0"/>
            </a:endParaRPr>
          </a:p>
          <a:p>
            <a:r>
              <a:rPr lang="en-US" noProof="0" dirty="0">
                <a:solidFill>
                  <a:srgbClr val="01CDFE"/>
                </a:solidFill>
                <a:latin typeface="Segoe UI" panose="020B0502040204020203" pitchFamily="34" charset="0"/>
                <a:cs typeface="Segoe UI" panose="020B0502040204020203" pitchFamily="34" charset="0"/>
              </a:rPr>
              <a:t>Without authentication, there is not much on our end we can do to ensure these things…</a:t>
            </a:r>
            <a:r>
              <a:rPr lang="en-US" b="1" noProof="0" dirty="0">
                <a:solidFill>
                  <a:srgbClr val="01CDFE"/>
                </a:solidFill>
                <a:latin typeface="Segoe UI" panose="020B0502040204020203" pitchFamily="34" charset="0"/>
                <a:cs typeface="Segoe UI" panose="020B0502040204020203" pitchFamily="34" charset="0"/>
              </a:rPr>
              <a:t>this would actually be on your domains end rather than our end here</a:t>
            </a:r>
            <a:r>
              <a:rPr lang="en-US" noProof="0" dirty="0">
                <a:solidFill>
                  <a:srgbClr val="01CDFE"/>
                </a:solidFill>
                <a:latin typeface="Segoe UI" panose="020B0502040204020203" pitchFamily="34" charset="0"/>
                <a:cs typeface="Segoe UI" panose="020B0502040204020203" pitchFamily="34" charset="0"/>
              </a:rPr>
              <a:t>. Either way, authentication will solve this... </a:t>
            </a:r>
          </a:p>
        </p:txBody>
      </p:sp>
      <p:sp>
        <p:nvSpPr>
          <p:cNvPr id="8" name="Text Placeholder 7">
            <a:extLst>
              <a:ext uri="{FF2B5EF4-FFF2-40B4-BE49-F238E27FC236}">
                <a16:creationId xmlns:a16="http://schemas.microsoft.com/office/drawing/2014/main" id="{C4F08A87-BED1-A45E-BA8C-E864F9862293}"/>
              </a:ext>
            </a:extLst>
          </p:cNvPr>
          <p:cNvSpPr>
            <a:spLocks noGrp="1"/>
          </p:cNvSpPr>
          <p:nvPr/>
        </p:nvSpPr>
        <p:spPr>
          <a:xfrm>
            <a:off x="9201150" y="4946640"/>
            <a:ext cx="2402586" cy="382292"/>
          </a:xfrm>
          <a:prstGeom prst="rect">
            <a:avLst/>
          </a:prstGeom>
        </p:spPr>
        <p:txBody>
          <a:bodyPr vert="horz" wrap="square" lIns="0" tIns="0" rIns="0" bIns="0" rtlCol="0">
            <a:noAutofit/>
          </a:bodyPr>
          <a:lstStyle>
            <a:lvl1pPr marL="0" marR="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latin typeface="Segoe UI" panose="020B0502040204020203" pitchFamily="34" charset="0"/>
                <a:cs typeface="Segoe UI" panose="020B0502040204020203" pitchFamily="34" charset="0"/>
              </a:rPr>
              <a:t>- Name Redacted, Mailchimp</a:t>
            </a:r>
          </a:p>
        </p:txBody>
      </p:sp>
      <p:grpSp>
        <p:nvGrpSpPr>
          <p:cNvPr id="9" name="Group 8">
            <a:extLst>
              <a:ext uri="{FF2B5EF4-FFF2-40B4-BE49-F238E27FC236}">
                <a16:creationId xmlns:a16="http://schemas.microsoft.com/office/drawing/2014/main" id="{046966D7-9EAA-E443-A33B-36C463A12675}"/>
              </a:ext>
              <a:ext uri="{C183D7F6-B498-43B3-948B-1728B52AA6E4}">
                <adec:decorative xmlns:adec="http://schemas.microsoft.com/office/drawing/2017/decorative" val="1"/>
              </a:ext>
            </a:extLst>
          </p:cNvPr>
          <p:cNvGrpSpPr/>
          <p:nvPr/>
        </p:nvGrpSpPr>
        <p:grpSpPr>
          <a:xfrm flipH="1">
            <a:off x="1494525" y="2952822"/>
            <a:ext cx="4601475" cy="2149830"/>
            <a:chOff x="1494525" y="2707949"/>
            <a:chExt cx="4601475" cy="2149830"/>
          </a:xfrm>
        </p:grpSpPr>
        <p:cxnSp>
          <p:nvCxnSpPr>
            <p:cNvPr id="18" name="Straight Connector 17">
              <a:extLst>
                <a:ext uri="{FF2B5EF4-FFF2-40B4-BE49-F238E27FC236}">
                  <a16:creationId xmlns:a16="http://schemas.microsoft.com/office/drawing/2014/main" id="{1E3D5D9E-AB3E-4C3F-1F62-0BE55C7E6956}"/>
                </a:ext>
                <a:ext uri="{C183D7F6-B498-43B3-948B-1728B52AA6E4}">
                  <adec:decorative xmlns:adec="http://schemas.microsoft.com/office/drawing/2017/decorative" val="1"/>
                </a:ext>
              </a:extLst>
            </p:cNvPr>
            <p:cNvCxnSpPr>
              <a:cxnSpLocks/>
            </p:cNvCxnSpPr>
            <p:nvPr/>
          </p:nvCxnSpPr>
          <p:spPr>
            <a:xfrm>
              <a:off x="1494525" y="2707949"/>
              <a:ext cx="4601475" cy="0"/>
            </a:xfrm>
            <a:prstGeom prst="line">
              <a:avLst/>
            </a:prstGeom>
            <a:ln w="3175">
              <a:gradFill flip="none" rotWithShape="1">
                <a:gsLst>
                  <a:gs pos="100000">
                    <a:schemeClr val="tx1">
                      <a:lumMod val="50000"/>
                      <a:alpha val="0"/>
                    </a:schemeClr>
                  </a:gs>
                  <a:gs pos="0">
                    <a:schemeClr val="tx1">
                      <a:lumMod val="50000"/>
                    </a:schemeClr>
                  </a:gs>
                </a:gsLst>
                <a:lin ang="10800000" scaled="1"/>
                <a:tileRect/>
              </a:gradFill>
              <a:prstDash val="sysDash"/>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1CC88E-ABEC-46A8-0F34-F1C81EF1B7E5}"/>
                </a:ext>
                <a:ext uri="{C183D7F6-B498-43B3-948B-1728B52AA6E4}">
                  <adec:decorative xmlns:adec="http://schemas.microsoft.com/office/drawing/2017/decorative" val="1"/>
                </a:ext>
              </a:extLst>
            </p:cNvPr>
            <p:cNvCxnSpPr>
              <a:cxnSpLocks/>
            </p:cNvCxnSpPr>
            <p:nvPr/>
          </p:nvCxnSpPr>
          <p:spPr>
            <a:xfrm>
              <a:off x="1494525" y="3782864"/>
              <a:ext cx="4601475" cy="0"/>
            </a:xfrm>
            <a:prstGeom prst="line">
              <a:avLst/>
            </a:prstGeom>
            <a:ln w="3175">
              <a:gradFill flip="none" rotWithShape="1">
                <a:gsLst>
                  <a:gs pos="100000">
                    <a:schemeClr val="tx1">
                      <a:lumMod val="50000"/>
                      <a:alpha val="0"/>
                    </a:schemeClr>
                  </a:gs>
                  <a:gs pos="0">
                    <a:schemeClr val="tx1">
                      <a:lumMod val="50000"/>
                    </a:schemeClr>
                  </a:gs>
                </a:gsLst>
                <a:lin ang="10800000" scaled="1"/>
                <a:tileRect/>
              </a:gradFill>
              <a:prstDash val="sysDash"/>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8A06BA-9F31-8CAC-B9DC-EB84A9E221EC}"/>
                </a:ext>
                <a:ext uri="{C183D7F6-B498-43B3-948B-1728B52AA6E4}">
                  <adec:decorative xmlns:adec="http://schemas.microsoft.com/office/drawing/2017/decorative" val="1"/>
                </a:ext>
              </a:extLst>
            </p:cNvPr>
            <p:cNvCxnSpPr>
              <a:cxnSpLocks/>
            </p:cNvCxnSpPr>
            <p:nvPr/>
          </p:nvCxnSpPr>
          <p:spPr>
            <a:xfrm>
              <a:off x="1494525" y="4857779"/>
              <a:ext cx="4601475" cy="0"/>
            </a:xfrm>
            <a:prstGeom prst="line">
              <a:avLst/>
            </a:prstGeom>
            <a:ln w="3175">
              <a:gradFill flip="none" rotWithShape="1">
                <a:gsLst>
                  <a:gs pos="100000">
                    <a:schemeClr val="tx1">
                      <a:lumMod val="50000"/>
                      <a:alpha val="0"/>
                    </a:schemeClr>
                  </a:gs>
                  <a:gs pos="0">
                    <a:schemeClr val="tx1">
                      <a:lumMod val="50000"/>
                    </a:schemeClr>
                  </a:gs>
                </a:gsLst>
                <a:lin ang="10800000" scaled="1"/>
                <a:tileRect/>
              </a:gradFill>
              <a:prstDash val="sysDash"/>
              <a:headEnd type="none" w="lg" len="med"/>
              <a:tailEnd type="oval" w="sm" len="sm"/>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7FFE97AE-BE3A-785C-DF0A-B0E1BFBFAE7E}"/>
              </a:ext>
              <a:ext uri="{C183D7F6-B498-43B3-948B-1728B52AA6E4}">
                <adec:decorative xmlns:adec="http://schemas.microsoft.com/office/drawing/2017/decorative" val="1"/>
              </a:ext>
            </a:extLst>
          </p:cNvPr>
          <p:cNvSpPr/>
          <p:nvPr/>
        </p:nvSpPr>
        <p:spPr bwMode="auto">
          <a:xfrm>
            <a:off x="588264" y="2083514"/>
            <a:ext cx="663700" cy="663700"/>
          </a:xfrm>
          <a:prstGeom prst="ellipse">
            <a:avLst/>
          </a:prstGeom>
          <a:solidFill>
            <a:schemeClr val="bg2"/>
          </a:solidFill>
          <a:ln w="19050">
            <a:solidFill>
              <a:schemeClr val="accent3">
                <a:lumMod val="75000"/>
              </a:schemeClr>
            </a:solidFill>
            <a:headEnd type="none" w="med" len="med"/>
            <a:tailEnd type="none" w="med" len="med"/>
          </a:ln>
          <a:effectLst>
            <a:outerShdw blurRad="190500" dist="63500" dir="5400000" sx="96000" sy="96000" algn="ctr" rotWithShape="0">
              <a:schemeClr val="bg2">
                <a:lumMod val="10000"/>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document_6">
            <a:extLst>
              <a:ext uri="{FF2B5EF4-FFF2-40B4-BE49-F238E27FC236}">
                <a16:creationId xmlns:a16="http://schemas.microsoft.com/office/drawing/2014/main" id="{1164621D-D7C8-AF1E-E399-9021D4BFFCCA}"/>
              </a:ext>
              <a:ext uri="{C183D7F6-B498-43B3-948B-1728B52AA6E4}">
                <adec:decorative xmlns:adec="http://schemas.microsoft.com/office/drawing/2017/decorative" val="1"/>
              </a:ext>
            </a:extLst>
          </p:cNvPr>
          <p:cNvSpPr>
            <a:spLocks noChangeAspect="1" noEditPoints="1"/>
          </p:cNvSpPr>
          <p:nvPr/>
        </p:nvSpPr>
        <p:spPr bwMode="auto">
          <a:xfrm>
            <a:off x="781597" y="2242218"/>
            <a:ext cx="277034" cy="346292"/>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1">
            <a:extLst>
              <a:ext uri="{FF2B5EF4-FFF2-40B4-BE49-F238E27FC236}">
                <a16:creationId xmlns:a16="http://schemas.microsoft.com/office/drawing/2014/main" id="{ED384428-BCA9-71EA-16AE-306ADAEEE62E}"/>
              </a:ext>
              <a:ext uri="{C183D7F6-B498-43B3-948B-1728B52AA6E4}">
                <adec:decorative xmlns:adec="http://schemas.microsoft.com/office/drawing/2017/decorative" val="1"/>
              </a:ext>
            </a:extLst>
          </p:cNvPr>
          <p:cNvSpPr/>
          <p:nvPr/>
        </p:nvSpPr>
        <p:spPr bwMode="auto">
          <a:xfrm>
            <a:off x="588264" y="3158430"/>
            <a:ext cx="663700" cy="663700"/>
          </a:xfrm>
          <a:prstGeom prst="ellipse">
            <a:avLst/>
          </a:prstGeom>
          <a:solidFill>
            <a:schemeClr val="bg2"/>
          </a:solidFill>
          <a:ln w="19050">
            <a:solidFill>
              <a:schemeClr val="accent3">
                <a:lumMod val="75000"/>
              </a:schemeClr>
            </a:solidFill>
            <a:headEnd type="none" w="med" len="med"/>
            <a:tailEnd type="none" w="med" len="med"/>
          </a:ln>
          <a:effectLst>
            <a:outerShdw blurRad="190500" dist="63500" dir="5400000" sx="96000" sy="96000" algn="ctr" rotWithShape="0">
              <a:schemeClr val="bg2">
                <a:lumMod val="10000"/>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Mute_E74F">
            <a:extLst>
              <a:ext uri="{FF2B5EF4-FFF2-40B4-BE49-F238E27FC236}">
                <a16:creationId xmlns:a16="http://schemas.microsoft.com/office/drawing/2014/main" id="{BCFBC00D-7D92-8374-A8F9-F7D2D7D72D64}"/>
              </a:ext>
              <a:ext uri="{C183D7F6-B498-43B3-948B-1728B52AA6E4}">
                <adec:decorative xmlns:adec="http://schemas.microsoft.com/office/drawing/2017/decorative" val="1"/>
              </a:ext>
            </a:extLst>
          </p:cNvPr>
          <p:cNvSpPr>
            <a:spLocks noChangeAspect="1" noEditPoints="1"/>
          </p:cNvSpPr>
          <p:nvPr/>
        </p:nvSpPr>
        <p:spPr bwMode="auto">
          <a:xfrm>
            <a:off x="745022" y="3345079"/>
            <a:ext cx="350184" cy="290402"/>
          </a:xfrm>
          <a:custGeom>
            <a:avLst/>
            <a:gdLst>
              <a:gd name="T0" fmla="*/ 2993 w 4862"/>
              <a:gd name="T1" fmla="*/ 1080 h 4032"/>
              <a:gd name="T2" fmla="*/ 4862 w 4862"/>
              <a:gd name="T3" fmla="*/ 2949 h 4032"/>
              <a:gd name="T4" fmla="*/ 4862 w 4862"/>
              <a:gd name="T5" fmla="*/ 1080 h 4032"/>
              <a:gd name="T6" fmla="*/ 2993 w 4862"/>
              <a:gd name="T7" fmla="*/ 2949 h 4032"/>
              <a:gd name="T8" fmla="*/ 0 w 4862"/>
              <a:gd name="T9" fmla="*/ 2955 h 4032"/>
              <a:gd name="T10" fmla="*/ 752 w 4862"/>
              <a:gd name="T11" fmla="*/ 2952 h 4032"/>
              <a:gd name="T12" fmla="*/ 1836 w 4862"/>
              <a:gd name="T13" fmla="*/ 4032 h 4032"/>
              <a:gd name="T14" fmla="*/ 1872 w 4862"/>
              <a:gd name="T15" fmla="*/ 4030 h 4032"/>
              <a:gd name="T16" fmla="*/ 1872 w 4862"/>
              <a:gd name="T17" fmla="*/ 1 h 4032"/>
              <a:gd name="T18" fmla="*/ 1836 w 4862"/>
              <a:gd name="T19" fmla="*/ 0 h 4032"/>
              <a:gd name="T20" fmla="*/ 752 w 4862"/>
              <a:gd name="T21" fmla="*/ 1080 h 4032"/>
              <a:gd name="T22" fmla="*/ 0 w 4862"/>
              <a:gd name="T23" fmla="*/ 1077 h 4032"/>
              <a:gd name="T24" fmla="*/ 0 w 4862"/>
              <a:gd name="T25" fmla="*/ 2955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62" h="4032">
                <a:moveTo>
                  <a:pt x="2993" y="1080"/>
                </a:moveTo>
                <a:lnTo>
                  <a:pt x="4862" y="2949"/>
                </a:lnTo>
                <a:moveTo>
                  <a:pt x="4862" y="1080"/>
                </a:moveTo>
                <a:lnTo>
                  <a:pt x="2993" y="2949"/>
                </a:lnTo>
                <a:moveTo>
                  <a:pt x="0" y="2955"/>
                </a:moveTo>
                <a:lnTo>
                  <a:pt x="752" y="2952"/>
                </a:lnTo>
                <a:lnTo>
                  <a:pt x="1836" y="4032"/>
                </a:lnTo>
                <a:lnTo>
                  <a:pt x="1872" y="4030"/>
                </a:lnTo>
                <a:lnTo>
                  <a:pt x="1872" y="1"/>
                </a:lnTo>
                <a:lnTo>
                  <a:pt x="1836" y="0"/>
                </a:lnTo>
                <a:lnTo>
                  <a:pt x="752" y="1080"/>
                </a:lnTo>
                <a:lnTo>
                  <a:pt x="0" y="1077"/>
                </a:lnTo>
                <a:lnTo>
                  <a:pt x="0" y="2955"/>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3">
            <a:extLst>
              <a:ext uri="{FF2B5EF4-FFF2-40B4-BE49-F238E27FC236}">
                <a16:creationId xmlns:a16="http://schemas.microsoft.com/office/drawing/2014/main" id="{B5DD3587-CB07-7AD6-5D25-133EC2BC8A76}"/>
              </a:ext>
              <a:ext uri="{C183D7F6-B498-43B3-948B-1728B52AA6E4}">
                <adec:decorative xmlns:adec="http://schemas.microsoft.com/office/drawing/2017/decorative" val="1"/>
              </a:ext>
            </a:extLst>
          </p:cNvPr>
          <p:cNvSpPr/>
          <p:nvPr/>
        </p:nvSpPr>
        <p:spPr bwMode="auto">
          <a:xfrm>
            <a:off x="588264" y="4233346"/>
            <a:ext cx="663700" cy="663700"/>
          </a:xfrm>
          <a:prstGeom prst="ellipse">
            <a:avLst/>
          </a:prstGeom>
          <a:solidFill>
            <a:schemeClr val="bg2"/>
          </a:solidFill>
          <a:ln w="19050">
            <a:solidFill>
              <a:schemeClr val="accent3">
                <a:lumMod val="75000"/>
              </a:schemeClr>
            </a:solidFill>
            <a:headEnd type="none" w="med" len="med"/>
            <a:tailEnd type="none" w="med" len="med"/>
          </a:ln>
          <a:effectLst>
            <a:outerShdw blurRad="190500" dist="63500" dir="5400000" sx="96000" sy="96000" algn="ctr" rotWithShape="0">
              <a:schemeClr val="bg2">
                <a:lumMod val="10000"/>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Calendar">
            <a:extLst>
              <a:ext uri="{FF2B5EF4-FFF2-40B4-BE49-F238E27FC236}">
                <a16:creationId xmlns:a16="http://schemas.microsoft.com/office/drawing/2014/main" id="{D8DEAB5C-ED32-3421-5B90-2C3E0DE339C5}"/>
              </a:ext>
              <a:ext uri="{C183D7F6-B498-43B3-948B-1728B52AA6E4}">
                <adec:decorative xmlns:adec="http://schemas.microsoft.com/office/drawing/2017/decorative" val="1"/>
              </a:ext>
            </a:extLst>
          </p:cNvPr>
          <p:cNvSpPr>
            <a:spLocks noChangeAspect="1" noEditPoints="1"/>
          </p:cNvSpPr>
          <p:nvPr/>
        </p:nvSpPr>
        <p:spPr bwMode="auto">
          <a:xfrm>
            <a:off x="768578" y="4419995"/>
            <a:ext cx="303072" cy="290402"/>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Oval 15">
            <a:extLst>
              <a:ext uri="{FF2B5EF4-FFF2-40B4-BE49-F238E27FC236}">
                <a16:creationId xmlns:a16="http://schemas.microsoft.com/office/drawing/2014/main" id="{4E37023E-A8DC-5873-B6F6-4EA07844FADA}"/>
              </a:ext>
              <a:ext uri="{C183D7F6-B498-43B3-948B-1728B52AA6E4}">
                <adec:decorative xmlns:adec="http://schemas.microsoft.com/office/drawing/2017/decorative" val="1"/>
              </a:ext>
            </a:extLst>
          </p:cNvPr>
          <p:cNvSpPr/>
          <p:nvPr/>
        </p:nvSpPr>
        <p:spPr bwMode="auto">
          <a:xfrm>
            <a:off x="588264" y="5308261"/>
            <a:ext cx="663700" cy="663700"/>
          </a:xfrm>
          <a:prstGeom prst="ellipse">
            <a:avLst/>
          </a:prstGeom>
          <a:solidFill>
            <a:schemeClr val="bg2"/>
          </a:solidFill>
          <a:ln w="19050">
            <a:solidFill>
              <a:schemeClr val="accent3">
                <a:lumMod val="75000"/>
              </a:schemeClr>
            </a:solidFill>
            <a:headEnd type="none" w="med" len="med"/>
            <a:tailEnd type="none" w="med" len="med"/>
          </a:ln>
          <a:effectLst>
            <a:outerShdw blurRad="190500" dist="63500" dir="5400000" sx="96000" sy="96000" algn="ctr" rotWithShape="0">
              <a:schemeClr val="bg2">
                <a:lumMod val="10000"/>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MeetingPlanner_EBF2">
            <a:extLst>
              <a:ext uri="{FF2B5EF4-FFF2-40B4-BE49-F238E27FC236}">
                <a16:creationId xmlns:a16="http://schemas.microsoft.com/office/drawing/2014/main" id="{670E3395-F5CE-FEE2-1E4E-7E0A59A672C5}"/>
              </a:ext>
              <a:ext uri="{C183D7F6-B498-43B3-948B-1728B52AA6E4}">
                <adec:decorative xmlns:adec="http://schemas.microsoft.com/office/drawing/2017/decorative" val="1"/>
              </a:ext>
            </a:extLst>
          </p:cNvPr>
          <p:cNvSpPr>
            <a:spLocks noChangeAspect="1" noEditPoints="1"/>
          </p:cNvSpPr>
          <p:nvPr/>
        </p:nvSpPr>
        <p:spPr bwMode="auto">
          <a:xfrm>
            <a:off x="764651" y="5474176"/>
            <a:ext cx="310926" cy="331870"/>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4" name="Graphic 33" descr="Open quotation mark">
            <a:extLst>
              <a:ext uri="{FF2B5EF4-FFF2-40B4-BE49-F238E27FC236}">
                <a16:creationId xmlns:a16="http://schemas.microsoft.com/office/drawing/2014/main" id="{4C043EFD-E654-7B1E-28A8-BAE94FC70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7453307" y="1959297"/>
            <a:ext cx="479691" cy="351555"/>
          </a:xfrm>
          <a:prstGeom prst="rect">
            <a:avLst/>
          </a:prstGeom>
          <a:effectLst>
            <a:outerShdw blurRad="279400" dist="63500" sx="97000" sy="97000" algn="ctr" rotWithShape="0">
              <a:prstClr val="black">
                <a:alpha val="9000"/>
              </a:prstClr>
            </a:outerShdw>
          </a:effectLst>
        </p:spPr>
      </p:pic>
      <p:sp>
        <p:nvSpPr>
          <p:cNvPr id="35" name="Title 1">
            <a:extLst>
              <a:ext uri="{FF2B5EF4-FFF2-40B4-BE49-F238E27FC236}">
                <a16:creationId xmlns:a16="http://schemas.microsoft.com/office/drawing/2014/main" id="{EA617C98-1AB2-66C5-C921-9154753DF5A1}"/>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&gt;Engine Check</a:t>
            </a:r>
          </a:p>
        </p:txBody>
      </p:sp>
    </p:spTree>
    <p:extLst>
      <p:ext uri="{BB962C8B-B14F-4D97-AF65-F5344CB8AC3E}">
        <p14:creationId xmlns:p14="http://schemas.microsoft.com/office/powerpoint/2010/main" val="1814293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EEB55673-7206-44C5-B629-66A002D7C2D8}"/>
              </a:ext>
            </a:extLst>
          </p:cNvPr>
          <p:cNvGrpSpPr/>
          <p:nvPr/>
        </p:nvGrpSpPr>
        <p:grpSpPr>
          <a:xfrm>
            <a:off x="1156531" y="2489881"/>
            <a:ext cx="1119187" cy="1119187"/>
            <a:chOff x="1547813" y="1638981"/>
            <a:chExt cx="1454739" cy="1454739"/>
          </a:xfrm>
        </p:grpSpPr>
        <p:sp>
          <p:nvSpPr>
            <p:cNvPr id="60" name="弧形 59">
              <a:extLst>
                <a:ext uri="{FF2B5EF4-FFF2-40B4-BE49-F238E27FC236}">
                  <a16:creationId xmlns:a16="http://schemas.microsoft.com/office/drawing/2014/main" id="{873FC9DD-2974-403E-890D-9967BF963C10}"/>
                </a:ext>
              </a:extLst>
            </p:cNvPr>
            <p:cNvSpPr/>
            <p:nvPr/>
          </p:nvSpPr>
          <p:spPr>
            <a:xfrm>
              <a:off x="1547813" y="1638981"/>
              <a:ext cx="1454739" cy="1454739"/>
            </a:xfrm>
            <a:prstGeom prst="arc">
              <a:avLst>
                <a:gd name="adj1" fmla="val 16200000"/>
                <a:gd name="adj2" fmla="val 16196638"/>
              </a:avLst>
            </a:prstGeom>
            <a:ln w="50800">
              <a:solidFill>
                <a:schemeClr val="tx1">
                  <a:lumMod val="50000"/>
                  <a:lumOff val="50000"/>
                  <a:alpha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a:latin typeface="Segoe UI" panose="020B0502040204020203" pitchFamily="34" charset="0"/>
                <a:cs typeface="Segoe UI" panose="020B0502040204020203" pitchFamily="34" charset="0"/>
              </a:endParaRPr>
            </a:p>
          </p:txBody>
        </p:sp>
        <p:sp>
          <p:nvSpPr>
            <p:cNvPr id="61" name="弧形 60">
              <a:extLst>
                <a:ext uri="{FF2B5EF4-FFF2-40B4-BE49-F238E27FC236}">
                  <a16:creationId xmlns:a16="http://schemas.microsoft.com/office/drawing/2014/main" id="{F3F32CAE-0337-43A3-A01E-092068826886}"/>
                </a:ext>
              </a:extLst>
            </p:cNvPr>
            <p:cNvSpPr/>
            <p:nvPr/>
          </p:nvSpPr>
          <p:spPr>
            <a:xfrm>
              <a:off x="1547813" y="1638981"/>
              <a:ext cx="1454739" cy="1454739"/>
            </a:xfrm>
            <a:prstGeom prst="arc">
              <a:avLst>
                <a:gd name="adj1" fmla="val 16200000"/>
                <a:gd name="adj2" fmla="val 10877941"/>
              </a:avLst>
            </a:prstGeom>
            <a:ln w="50800" cap="rnd">
              <a:gradFill flip="none" rotWithShape="1">
                <a:gsLst>
                  <a:gs pos="20000">
                    <a:schemeClr val="accent3"/>
                  </a:gs>
                  <a:gs pos="100000">
                    <a:schemeClr val="accent3">
                      <a:lumMod val="60000"/>
                      <a:lumOff val="40000"/>
                    </a:schemeClr>
                  </a:gs>
                </a:gsLst>
                <a:lin ang="2700000" scaled="1"/>
                <a:tileRect/>
              </a:gradFill>
              <a:round/>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Segoe UI" panose="020B0502040204020203" pitchFamily="34" charset="0"/>
                <a:cs typeface="Segoe UI" panose="020B0502040204020203" pitchFamily="34" charset="0"/>
              </a:endParaRPr>
            </a:p>
          </p:txBody>
        </p:sp>
      </p:grpSp>
      <p:sp>
        <p:nvSpPr>
          <p:cNvPr id="58" name="弧形 57">
            <a:extLst>
              <a:ext uri="{FF2B5EF4-FFF2-40B4-BE49-F238E27FC236}">
                <a16:creationId xmlns:a16="http://schemas.microsoft.com/office/drawing/2014/main" id="{81751C0B-F49B-4987-B3FE-DA72017980ED}"/>
              </a:ext>
            </a:extLst>
          </p:cNvPr>
          <p:cNvSpPr/>
          <p:nvPr/>
        </p:nvSpPr>
        <p:spPr>
          <a:xfrm>
            <a:off x="1156531" y="4490131"/>
            <a:ext cx="1119187" cy="1119187"/>
          </a:xfrm>
          <a:prstGeom prst="arc">
            <a:avLst>
              <a:gd name="adj1" fmla="val 16200000"/>
              <a:gd name="adj2" fmla="val 16196638"/>
            </a:avLst>
          </a:prstGeom>
          <a:ln w="50800">
            <a:solidFill>
              <a:schemeClr val="tx1">
                <a:lumMod val="50000"/>
                <a:lumOff val="50000"/>
                <a:alpha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Segoe UI" panose="020B0502040204020203" pitchFamily="34" charset="0"/>
              <a:cs typeface="Segoe UI" panose="020B0502040204020203" pitchFamily="34" charset="0"/>
            </a:endParaRPr>
          </a:p>
        </p:txBody>
      </p:sp>
      <p:sp>
        <p:nvSpPr>
          <p:cNvPr id="59" name="弧形 58">
            <a:extLst>
              <a:ext uri="{FF2B5EF4-FFF2-40B4-BE49-F238E27FC236}">
                <a16:creationId xmlns:a16="http://schemas.microsoft.com/office/drawing/2014/main" id="{AF28C321-790B-4C46-8D61-A1686CA4CE81}"/>
              </a:ext>
            </a:extLst>
          </p:cNvPr>
          <p:cNvSpPr/>
          <p:nvPr/>
        </p:nvSpPr>
        <p:spPr>
          <a:xfrm>
            <a:off x="1156531" y="4490131"/>
            <a:ext cx="1119187" cy="1119187"/>
          </a:xfrm>
          <a:prstGeom prst="arc">
            <a:avLst>
              <a:gd name="adj1" fmla="val 16200000"/>
              <a:gd name="adj2" fmla="val 5448890"/>
            </a:avLst>
          </a:prstGeom>
          <a:ln w="50800" cap="rnd">
            <a:gradFill flip="none" rotWithShape="1">
              <a:gsLst>
                <a:gs pos="20000">
                  <a:schemeClr val="accent3"/>
                </a:gs>
                <a:gs pos="100000">
                  <a:schemeClr val="accent3">
                    <a:lumMod val="60000"/>
                    <a:lumOff val="40000"/>
                  </a:schemeClr>
                </a:gs>
              </a:gsLst>
              <a:lin ang="2700000" scaled="1"/>
              <a:tileRect/>
            </a:gradFill>
            <a:round/>
            <a:headEnd type="none"/>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a:latin typeface="Segoe UI" panose="020B0502040204020203" pitchFamily="34" charset="0"/>
              <a:cs typeface="Segoe UI" panose="020B0502040204020203" pitchFamily="34" charset="0"/>
            </a:endParaRPr>
          </a:p>
        </p:txBody>
      </p:sp>
      <p:sp>
        <p:nvSpPr>
          <p:cNvPr id="42" name="文本框 41">
            <a:extLst>
              <a:ext uri="{FF2B5EF4-FFF2-40B4-BE49-F238E27FC236}">
                <a16:creationId xmlns:a16="http://schemas.microsoft.com/office/drawing/2014/main" id="{13431B03-0E3D-4E62-95E5-8D6F156FE340}"/>
              </a:ext>
            </a:extLst>
          </p:cNvPr>
          <p:cNvSpPr txBox="1"/>
          <p:nvPr/>
        </p:nvSpPr>
        <p:spPr>
          <a:xfrm>
            <a:off x="2709150" y="2847994"/>
            <a:ext cx="1955306" cy="1165897"/>
          </a:xfrm>
          <a:prstGeom prst="rect">
            <a:avLst/>
          </a:prstGeom>
          <a:noFill/>
        </p:spPr>
        <p:txBody>
          <a:bodyPr wrap="square" rtlCol="0">
            <a:sp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altLang="zh-CN"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&gt;&gt; Update UI to restrict plaintext email campaigns to send with only verified accounts (at minimum)</a:t>
            </a:r>
          </a:p>
        </p:txBody>
      </p:sp>
      <p:sp>
        <p:nvSpPr>
          <p:cNvPr id="43" name="文本框 42">
            <a:extLst>
              <a:ext uri="{FF2B5EF4-FFF2-40B4-BE49-F238E27FC236}">
                <a16:creationId xmlns:a16="http://schemas.microsoft.com/office/drawing/2014/main" id="{DAC38984-AC71-4E7B-8C87-F39AB2DF77C2}"/>
              </a:ext>
            </a:extLst>
          </p:cNvPr>
          <p:cNvSpPr txBox="1"/>
          <p:nvPr/>
        </p:nvSpPr>
        <p:spPr>
          <a:xfrm>
            <a:off x="2696579" y="2489881"/>
            <a:ext cx="1552477" cy="307777"/>
          </a:xfrm>
          <a:prstGeom prst="rect">
            <a:avLst/>
          </a:prstGeom>
          <a:noFill/>
        </p:spPr>
        <p:txBody>
          <a:bodyPr wrap="none" rtlCol="0">
            <a:spAutoFit/>
          </a:bodyPr>
          <a:lstStyle/>
          <a:p>
            <a:pPr algn="ctr" rtl="0"/>
            <a:r>
              <a:rPr lang="en-US" altLang="zh-CN" sz="1400" b="1" dirty="0">
                <a:latin typeface="Segoe UI" panose="020B0502040204020203" pitchFamily="34" charset="0"/>
                <a:cs typeface="Segoe UI" panose="020B0502040204020203" pitchFamily="34" charset="0"/>
              </a:rPr>
              <a:t>Vendor Controls</a:t>
            </a:r>
            <a:endParaRPr kumimoji="0" lang="en-US" altLang="zh-CN" sz="1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44" name="文本框 43">
            <a:extLst>
              <a:ext uri="{FF2B5EF4-FFF2-40B4-BE49-F238E27FC236}">
                <a16:creationId xmlns:a16="http://schemas.microsoft.com/office/drawing/2014/main" id="{A1538E31-F24D-4E29-9D4F-ECC789571C22}"/>
              </a:ext>
            </a:extLst>
          </p:cNvPr>
          <p:cNvSpPr txBox="1"/>
          <p:nvPr/>
        </p:nvSpPr>
        <p:spPr>
          <a:xfrm>
            <a:off x="2709150" y="4797908"/>
            <a:ext cx="2192610" cy="1442896"/>
          </a:xfrm>
          <a:prstGeom prst="rect">
            <a:avLst/>
          </a:prstGeom>
          <a:noFill/>
        </p:spPr>
        <p:txBody>
          <a:bodyPr wrap="square" rtlCol="0">
            <a:spAutoFit/>
          </a:body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altLang="zh-CN"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&gt;&gt; Strengthen Email Authentication: SPF, DKIM, </a:t>
            </a:r>
            <a:r>
              <a:rPr lang="en-US" altLang="zh-CN" sz="1200" dirty="0">
                <a:latin typeface="Segoe UI" panose="020B0502040204020203" pitchFamily="34" charset="0"/>
                <a:cs typeface="Segoe UI" panose="020B0502040204020203" pitchFamily="34" charset="0"/>
              </a:rPr>
              <a:t>DMARC </a:t>
            </a:r>
            <a:r>
              <a:rPr kumimoji="0" lang="en-US" altLang="zh-CN"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help verify the authenticity of incoming emails and prevent spoofing</a:t>
            </a:r>
          </a:p>
        </p:txBody>
      </p:sp>
      <p:sp>
        <p:nvSpPr>
          <p:cNvPr id="45" name="文本框 44">
            <a:extLst>
              <a:ext uri="{FF2B5EF4-FFF2-40B4-BE49-F238E27FC236}">
                <a16:creationId xmlns:a16="http://schemas.microsoft.com/office/drawing/2014/main" id="{5B055919-C400-4B12-AF76-899B901B38DE}"/>
              </a:ext>
            </a:extLst>
          </p:cNvPr>
          <p:cNvSpPr txBox="1"/>
          <p:nvPr/>
        </p:nvSpPr>
        <p:spPr>
          <a:xfrm>
            <a:off x="2714080" y="4463063"/>
            <a:ext cx="1263679" cy="307777"/>
          </a:xfrm>
          <a:prstGeom prst="rect">
            <a:avLst/>
          </a:prstGeom>
          <a:noFill/>
        </p:spPr>
        <p:txBody>
          <a:bodyPr wrap="none" rtlCol="0">
            <a:spAutoFit/>
          </a:bodyPr>
          <a:lstStyle/>
          <a:p>
            <a:pPr algn="ctr" rtl="0"/>
            <a:r>
              <a:rPr kumimoji="0" lang="en-US" altLang="zh-CN" sz="1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Org Controls</a:t>
            </a:r>
          </a:p>
        </p:txBody>
      </p:sp>
      <p:sp>
        <p:nvSpPr>
          <p:cNvPr id="47" name="矩形: 圆角 46">
            <a:extLst>
              <a:ext uri="{FF2B5EF4-FFF2-40B4-BE49-F238E27FC236}">
                <a16:creationId xmlns:a16="http://schemas.microsoft.com/office/drawing/2014/main" id="{45366DB5-6615-4C1D-9BF4-B4EA1E80869E}"/>
              </a:ext>
            </a:extLst>
          </p:cNvPr>
          <p:cNvSpPr/>
          <p:nvPr/>
        </p:nvSpPr>
        <p:spPr>
          <a:xfrm>
            <a:off x="5401080" y="2240809"/>
            <a:ext cx="2748635" cy="3753591"/>
          </a:xfrm>
          <a:prstGeom prst="roundRect">
            <a:avLst>
              <a:gd name="adj" fmla="val 4788"/>
            </a:avLst>
          </a:prstGeom>
          <a:ln w="76200" cap="rnd">
            <a:gradFill>
              <a:gsLst>
                <a:gs pos="100000">
                  <a:schemeClr val="accent3">
                    <a:lumMod val="60000"/>
                    <a:lumOff val="40000"/>
                    <a:alpha val="0"/>
                  </a:schemeClr>
                </a:gs>
                <a:gs pos="2000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a:solidFill>
                <a:schemeClr val="tx1"/>
              </a:solidFill>
              <a:latin typeface="Segoe UI" panose="020B0502040204020203" pitchFamily="34" charset="0"/>
              <a:cs typeface="Segoe UI" panose="020B0502040204020203" pitchFamily="34" charset="0"/>
            </a:endParaRPr>
          </a:p>
        </p:txBody>
      </p:sp>
      <p:sp>
        <p:nvSpPr>
          <p:cNvPr id="56" name="椭圆 55">
            <a:extLst>
              <a:ext uri="{FF2B5EF4-FFF2-40B4-BE49-F238E27FC236}">
                <a16:creationId xmlns:a16="http://schemas.microsoft.com/office/drawing/2014/main" id="{F7BE48AE-4730-47B9-BC4E-F82475336ADA}"/>
              </a:ext>
            </a:extLst>
          </p:cNvPr>
          <p:cNvSpPr/>
          <p:nvPr/>
        </p:nvSpPr>
        <p:spPr>
          <a:xfrm>
            <a:off x="5195980" y="2358478"/>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rtl="0"/>
            <a:endParaRPr lang="zh-CN" altLang="en-US" sz="2000" b="1" dirty="0">
              <a:solidFill>
                <a:schemeClr val="tx1"/>
              </a:solidFill>
              <a:latin typeface="Segoe UI" panose="020B0502040204020203" pitchFamily="34" charset="0"/>
              <a:cs typeface="Segoe UI" panose="020B0502040204020203" pitchFamily="34" charset="0"/>
            </a:endParaRPr>
          </a:p>
        </p:txBody>
      </p:sp>
      <p:sp>
        <p:nvSpPr>
          <p:cNvPr id="54" name="椭圆 53">
            <a:extLst>
              <a:ext uri="{FF2B5EF4-FFF2-40B4-BE49-F238E27FC236}">
                <a16:creationId xmlns:a16="http://schemas.microsoft.com/office/drawing/2014/main" id="{8F2CAAEB-D0BE-48E2-9D9F-9D8AECB55F8E}"/>
              </a:ext>
            </a:extLst>
          </p:cNvPr>
          <p:cNvSpPr/>
          <p:nvPr/>
        </p:nvSpPr>
        <p:spPr>
          <a:xfrm>
            <a:off x="8488069" y="2358478"/>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rtl="0"/>
            <a:endParaRPr lang="zh-CN" altLang="en-US" sz="2000" b="1" dirty="0">
              <a:solidFill>
                <a:schemeClr val="tx1"/>
              </a:solidFill>
              <a:latin typeface="Segoe UI" panose="020B0502040204020203" pitchFamily="34" charset="0"/>
              <a:cs typeface="Segoe UI" panose="020B0502040204020203" pitchFamily="34" charset="0"/>
            </a:endParaRPr>
          </a:p>
        </p:txBody>
      </p:sp>
      <p:sp>
        <p:nvSpPr>
          <p:cNvPr id="50" name="文本框 49">
            <a:extLst>
              <a:ext uri="{FF2B5EF4-FFF2-40B4-BE49-F238E27FC236}">
                <a16:creationId xmlns:a16="http://schemas.microsoft.com/office/drawing/2014/main" id="{FEEFF8F3-D432-426F-A92D-29BDF6F65DAD}"/>
              </a:ext>
            </a:extLst>
          </p:cNvPr>
          <p:cNvSpPr txBox="1"/>
          <p:nvPr/>
        </p:nvSpPr>
        <p:spPr>
          <a:xfrm>
            <a:off x="5652269" y="3148387"/>
            <a:ext cx="2137549" cy="2730940"/>
          </a:xfrm>
          <a:prstGeom prst="rect">
            <a:avLst/>
          </a:prstGeom>
          <a:noFill/>
        </p:spPr>
        <p:txBody>
          <a:bodyPr wrap="square">
            <a:spAutoFit/>
          </a:bodyPr>
          <a:lstStyle/>
          <a:p>
            <a:pPr rtl="0">
              <a:lnSpc>
                <a:spcPct val="120000"/>
              </a:lnSpc>
            </a:pPr>
            <a:r>
              <a:rPr lang="en-US" altLang="zh-CN" sz="1200" dirty="0">
                <a:latin typeface="Segoe UI" panose="020B0502040204020203" pitchFamily="34" charset="0"/>
                <a:cs typeface="Segoe UI" panose="020B0502040204020203" pitchFamily="34" charset="0"/>
              </a:rPr>
              <a:t>&gt;&gt; SPF, DKIM, and DMARC</a:t>
            </a:r>
          </a:p>
          <a:p>
            <a:pPr rtl="0">
              <a:lnSpc>
                <a:spcPct val="120000"/>
              </a:lnSpc>
            </a:pPr>
            <a:endParaRPr lang="en-US" altLang="zh-CN" sz="1200" dirty="0">
              <a:latin typeface="Segoe UI" panose="020B0502040204020203" pitchFamily="34" charset="0"/>
              <a:cs typeface="Segoe UI" panose="020B0502040204020203" pitchFamily="34" charset="0"/>
            </a:endParaRPr>
          </a:p>
          <a:p>
            <a:pPr rtl="0">
              <a:lnSpc>
                <a:spcPct val="120000"/>
              </a:lnSpc>
            </a:pPr>
            <a:r>
              <a:rPr lang="en-US" altLang="zh-CN" sz="1200" dirty="0">
                <a:latin typeface="Segoe UI" panose="020B0502040204020203" pitchFamily="34" charset="0"/>
                <a:cs typeface="Segoe UI" panose="020B0502040204020203" pitchFamily="34" charset="0"/>
              </a:rPr>
              <a:t>&gt;&gt; Set up an external banner or flag for emails delivered by Mailchimp servers</a:t>
            </a:r>
          </a:p>
          <a:p>
            <a:pPr rtl="0">
              <a:lnSpc>
                <a:spcPct val="120000"/>
              </a:lnSpc>
            </a:pPr>
            <a:endParaRPr lang="en-US" altLang="zh-CN" sz="1200" dirty="0">
              <a:latin typeface="Segoe UI" panose="020B0502040204020203" pitchFamily="34" charset="0"/>
              <a:cs typeface="Segoe UI" panose="020B0502040204020203" pitchFamily="34" charset="0"/>
            </a:endParaRPr>
          </a:p>
          <a:p>
            <a:pPr rtl="0">
              <a:lnSpc>
                <a:spcPct val="120000"/>
              </a:lnSpc>
            </a:pPr>
            <a:r>
              <a:rPr lang="en-US" altLang="zh-CN" sz="1200" dirty="0">
                <a:latin typeface="Segoe UI" panose="020B0502040204020203" pitchFamily="34" charset="0"/>
                <a:cs typeface="Segoe UI" panose="020B0502040204020203" pitchFamily="34" charset="0"/>
              </a:rPr>
              <a:t>&gt;&gt; Use Advanced Email Filtering Solutions</a:t>
            </a:r>
          </a:p>
          <a:p>
            <a:pPr rtl="0">
              <a:lnSpc>
                <a:spcPct val="120000"/>
              </a:lnSpc>
            </a:pPr>
            <a:endParaRPr lang="en-US" altLang="zh-CN" sz="1200" dirty="0">
              <a:latin typeface="Segoe UI" panose="020B0502040204020203" pitchFamily="34" charset="0"/>
              <a:cs typeface="Segoe UI" panose="020B0502040204020203" pitchFamily="34" charset="0"/>
            </a:endParaRPr>
          </a:p>
          <a:p>
            <a:pPr rtl="0">
              <a:lnSpc>
                <a:spcPct val="120000"/>
              </a:lnSpc>
            </a:pPr>
            <a:r>
              <a:rPr lang="en-US" altLang="zh-CN" sz="1200" dirty="0">
                <a:latin typeface="Segoe UI" panose="020B0502040204020203" pitchFamily="34" charset="0"/>
                <a:cs typeface="Segoe UI" panose="020B0502040204020203" pitchFamily="34" charset="0"/>
              </a:rPr>
              <a:t>&gt;&gt; End User Training and Awareness Efforts</a:t>
            </a:r>
          </a:p>
        </p:txBody>
      </p:sp>
      <p:sp>
        <p:nvSpPr>
          <p:cNvPr id="51" name="文本框 50">
            <a:extLst>
              <a:ext uri="{FF2B5EF4-FFF2-40B4-BE49-F238E27FC236}">
                <a16:creationId xmlns:a16="http://schemas.microsoft.com/office/drawing/2014/main" id="{969123FE-EB71-41E5-B477-08DEB77E298D}"/>
              </a:ext>
            </a:extLst>
          </p:cNvPr>
          <p:cNvSpPr txBox="1"/>
          <p:nvPr/>
        </p:nvSpPr>
        <p:spPr>
          <a:xfrm>
            <a:off x="8854297" y="3169631"/>
            <a:ext cx="2420780" cy="2730940"/>
          </a:xfrm>
          <a:prstGeom prst="rect">
            <a:avLst/>
          </a:prstGeom>
          <a:noFill/>
        </p:spPr>
        <p:txBody>
          <a:bodyPr wrap="square">
            <a:spAutoFit/>
          </a:bodyPr>
          <a:lstStyle/>
          <a:p>
            <a:pPr rtl="0">
              <a:lnSpc>
                <a:spcPct val="120000"/>
              </a:lnSpc>
            </a:pPr>
            <a:r>
              <a:rPr lang="en-US" altLang="zh-CN" sz="1200" dirty="0">
                <a:latin typeface="Segoe UI" panose="020B0502040204020203" pitchFamily="34" charset="0"/>
                <a:cs typeface="Segoe UI" panose="020B0502040204020203" pitchFamily="34" charset="0"/>
              </a:rPr>
              <a:t>&gt;&gt; Google &amp; Yahoo's 2024 DMARC sets new standards in email security to thwart spoofing and phishing.</a:t>
            </a:r>
          </a:p>
          <a:p>
            <a:pPr rtl="0">
              <a:lnSpc>
                <a:spcPct val="120000"/>
              </a:lnSpc>
            </a:pPr>
            <a:endParaRPr lang="en-US" altLang="zh-CN" sz="1200" dirty="0">
              <a:latin typeface="Segoe UI" panose="020B0502040204020203" pitchFamily="34" charset="0"/>
              <a:cs typeface="Segoe UI" panose="020B0502040204020203" pitchFamily="34" charset="0"/>
            </a:endParaRPr>
          </a:p>
          <a:p>
            <a:pPr rtl="0">
              <a:lnSpc>
                <a:spcPct val="120000"/>
              </a:lnSpc>
            </a:pPr>
            <a:r>
              <a:rPr lang="en-US" altLang="zh-CN" sz="1200" dirty="0">
                <a:latin typeface="Segoe UI" panose="020B0502040204020203" pitchFamily="34" charset="0"/>
                <a:cs typeface="Segoe UI" panose="020B0502040204020203" pitchFamily="34" charset="0"/>
              </a:rPr>
              <a:t>&gt;&gt; Their lead in the email sector paves the way for broader digital safety, urging all tech sectors to strengthen defenses.</a:t>
            </a:r>
          </a:p>
          <a:p>
            <a:pPr rtl="0">
              <a:lnSpc>
                <a:spcPct val="120000"/>
              </a:lnSpc>
            </a:pPr>
            <a:endParaRPr lang="en-US" altLang="zh-CN" sz="1200" dirty="0">
              <a:latin typeface="Segoe UI" panose="020B0502040204020203" pitchFamily="34" charset="0"/>
              <a:cs typeface="Segoe UI" panose="020B0502040204020203" pitchFamily="34" charset="0"/>
            </a:endParaRPr>
          </a:p>
          <a:p>
            <a:pPr rtl="0">
              <a:lnSpc>
                <a:spcPct val="120000"/>
              </a:lnSpc>
            </a:pPr>
            <a:r>
              <a:rPr lang="en-US" altLang="zh-CN" sz="1200" dirty="0">
                <a:latin typeface="Segoe UI" panose="020B0502040204020203" pitchFamily="34" charset="0"/>
                <a:cs typeface="Segoe UI" panose="020B0502040204020203" pitchFamily="34" charset="0"/>
              </a:rPr>
              <a:t>&gt;&gt; A unified effort is key in our interconnected digital world.</a:t>
            </a:r>
          </a:p>
        </p:txBody>
      </p:sp>
      <p:sp>
        <p:nvSpPr>
          <p:cNvPr id="52" name="文本框 51">
            <a:extLst>
              <a:ext uri="{FF2B5EF4-FFF2-40B4-BE49-F238E27FC236}">
                <a16:creationId xmlns:a16="http://schemas.microsoft.com/office/drawing/2014/main" id="{221DB4C4-5AD9-412D-AE6C-F2602C1FB9DE}"/>
              </a:ext>
            </a:extLst>
          </p:cNvPr>
          <p:cNvSpPr txBox="1"/>
          <p:nvPr/>
        </p:nvSpPr>
        <p:spPr>
          <a:xfrm>
            <a:off x="5444186" y="2795467"/>
            <a:ext cx="2674130" cy="307777"/>
          </a:xfrm>
          <a:prstGeom prst="rect">
            <a:avLst/>
          </a:prstGeom>
          <a:noFill/>
        </p:spPr>
        <p:txBody>
          <a:bodyPr wrap="none" rtlCol="0">
            <a:spAutoFit/>
          </a:bodyPr>
          <a:lstStyle/>
          <a:p>
            <a:pPr algn="ctr" rtl="0"/>
            <a:r>
              <a:rPr lang="en-US" altLang="zh-CN" sz="1400" b="1" dirty="0">
                <a:latin typeface="Segoe UI" panose="020B0502040204020203" pitchFamily="34" charset="0"/>
                <a:cs typeface="Segoe UI" panose="020B0502040204020203" pitchFamily="34" charset="0"/>
              </a:rPr>
              <a:t>Security Program Mitigations</a:t>
            </a:r>
            <a:endParaRPr kumimoji="0" lang="en-US" altLang="zh-CN" sz="1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53" name="文本框 52">
            <a:extLst>
              <a:ext uri="{FF2B5EF4-FFF2-40B4-BE49-F238E27FC236}">
                <a16:creationId xmlns:a16="http://schemas.microsoft.com/office/drawing/2014/main" id="{71CBCB45-7D7C-4399-9D6E-FB4D83861936}"/>
              </a:ext>
            </a:extLst>
          </p:cNvPr>
          <p:cNvSpPr txBox="1"/>
          <p:nvPr/>
        </p:nvSpPr>
        <p:spPr>
          <a:xfrm>
            <a:off x="8854297" y="2795467"/>
            <a:ext cx="2156360" cy="307777"/>
          </a:xfrm>
          <a:prstGeom prst="rect">
            <a:avLst/>
          </a:prstGeom>
          <a:noFill/>
        </p:spPr>
        <p:txBody>
          <a:bodyPr wrap="none" rtlCol="0">
            <a:spAutoFit/>
          </a:bodyPr>
          <a:lstStyle/>
          <a:p>
            <a:pPr algn="ctr" rtl="0"/>
            <a:r>
              <a:rPr kumimoji="0" lang="en-US" altLang="zh-CN" sz="1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Good Cyber Citizenship</a:t>
            </a:r>
          </a:p>
        </p:txBody>
      </p:sp>
      <p:sp>
        <p:nvSpPr>
          <p:cNvPr id="2" name="Title 1">
            <a:extLst>
              <a:ext uri="{FF2B5EF4-FFF2-40B4-BE49-F238E27FC236}">
                <a16:creationId xmlns:a16="http://schemas.microsoft.com/office/drawing/2014/main" id="{02C1B9DF-21A1-BB0E-EA7A-567654FD2FB0}"/>
              </a:ext>
            </a:extLst>
          </p:cNvPr>
          <p:cNvSpPr txBox="1">
            <a:spLocks/>
          </p:cNvSpPr>
          <p:nvPr/>
        </p:nvSpPr>
        <p:spPr>
          <a:xfrm>
            <a:off x="660403" y="0"/>
            <a:ext cx="10858500" cy="1028700"/>
          </a:xfrm>
          <a:prstGeom prst="rect">
            <a:avLst/>
          </a:prstGeom>
        </p:spPr>
        <p:txBody>
          <a:bodyPr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rgbClr val="01CDFE"/>
                </a:solidFill>
                <a:latin typeface="Segoe UI" panose="020B0502040204020203" pitchFamily="34" charset="0"/>
                <a:cs typeface="Segoe UI" panose="020B0502040204020203" pitchFamily="34" charset="0"/>
              </a:rPr>
              <a:t>&gt;Rollout &amp;&amp; Follow-up</a:t>
            </a:r>
          </a:p>
        </p:txBody>
      </p:sp>
      <p:pic>
        <p:nvPicPr>
          <p:cNvPr id="18448" name="Picture 16" descr="Are You Sure About That GIFs | Tenor">
            <a:extLst>
              <a:ext uri="{FF2B5EF4-FFF2-40B4-BE49-F238E27FC236}">
                <a16:creationId xmlns:a16="http://schemas.microsoft.com/office/drawing/2014/main" id="{99DCE4AE-26AC-DE31-CB9C-994A0C562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4297" y="126587"/>
            <a:ext cx="2522954" cy="2106667"/>
          </a:xfrm>
          <a:prstGeom prst="rect">
            <a:avLst/>
          </a:prstGeom>
          <a:noFill/>
          <a:effectLst>
            <a:glow>
              <a:srgbClr val="0B2429"/>
            </a:glow>
          </a:effectLst>
          <a:extLst>
            <a:ext uri="{909E8E84-426E-40DD-AFC4-6F175D3DCCD1}">
              <a14:hiddenFill xmlns:a14="http://schemas.microsoft.com/office/drawing/2010/main">
                <a:solidFill>
                  <a:srgbClr val="FFFFFF"/>
                </a:solidFill>
              </a14:hiddenFill>
            </a:ext>
          </a:extLst>
        </p:spPr>
      </p:pic>
      <p:sp>
        <p:nvSpPr>
          <p:cNvPr id="46" name="矩形: 圆角 45">
            <a:extLst>
              <a:ext uri="{FF2B5EF4-FFF2-40B4-BE49-F238E27FC236}">
                <a16:creationId xmlns:a16="http://schemas.microsoft.com/office/drawing/2014/main" id="{1A63AB37-5DBA-4A96-BD39-0939FBB12290}"/>
              </a:ext>
            </a:extLst>
          </p:cNvPr>
          <p:cNvSpPr/>
          <p:nvPr/>
        </p:nvSpPr>
        <p:spPr>
          <a:xfrm>
            <a:off x="8649035" y="2240809"/>
            <a:ext cx="2748635" cy="3753591"/>
          </a:xfrm>
          <a:prstGeom prst="roundRect">
            <a:avLst>
              <a:gd name="adj" fmla="val 4788"/>
            </a:avLst>
          </a:prstGeom>
          <a:ln w="76200" cap="rnd">
            <a:gradFill>
              <a:gsLst>
                <a:gs pos="100000">
                  <a:schemeClr val="accent3">
                    <a:lumMod val="60000"/>
                    <a:lumOff val="40000"/>
                    <a:alpha val="0"/>
                  </a:schemeClr>
                </a:gs>
                <a:gs pos="2000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a:solidFill>
                <a:schemeClr val="tx1"/>
              </a:solidFill>
              <a:latin typeface="Segoe UI" panose="020B0502040204020203" pitchFamily="34" charset="0"/>
              <a:cs typeface="Segoe UI" panose="020B0502040204020203" pitchFamily="34" charset="0"/>
            </a:endParaRPr>
          </a:p>
        </p:txBody>
      </p:sp>
      <p:pic>
        <p:nvPicPr>
          <p:cNvPr id="4" name="Graphic 3" descr="Cmd Terminal with solid fill">
            <a:extLst>
              <a:ext uri="{FF2B5EF4-FFF2-40B4-BE49-F238E27FC236}">
                <a16:creationId xmlns:a16="http://schemas.microsoft.com/office/drawing/2014/main" id="{16FC0E2A-3499-CDB6-2652-0BA70A7942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17964" y="2773022"/>
            <a:ext cx="596320" cy="596320"/>
          </a:xfrm>
          <a:prstGeom prst="rect">
            <a:avLst/>
          </a:prstGeom>
        </p:spPr>
      </p:pic>
      <p:pic>
        <p:nvPicPr>
          <p:cNvPr id="6" name="Graphic 5" descr="Ethernet with solid fill">
            <a:extLst>
              <a:ext uri="{FF2B5EF4-FFF2-40B4-BE49-F238E27FC236}">
                <a16:creationId xmlns:a16="http://schemas.microsoft.com/office/drawing/2014/main" id="{0886AEB0-9A1D-518A-BF81-1DDDE9B76B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19924" y="4797908"/>
            <a:ext cx="594360" cy="594360"/>
          </a:xfrm>
          <a:prstGeom prst="rect">
            <a:avLst/>
          </a:prstGeom>
        </p:spPr>
      </p:pic>
      <p:pic>
        <p:nvPicPr>
          <p:cNvPr id="14" name="Graphic 13" descr="World with solid fill">
            <a:extLst>
              <a:ext uri="{FF2B5EF4-FFF2-40B4-BE49-F238E27FC236}">
                <a16:creationId xmlns:a16="http://schemas.microsoft.com/office/drawing/2014/main" id="{8564888E-1CFE-733D-4357-540053DF27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00727" y="2378689"/>
            <a:ext cx="397542" cy="397542"/>
          </a:xfrm>
          <a:prstGeom prst="rect">
            <a:avLst/>
          </a:prstGeom>
        </p:spPr>
      </p:pic>
      <p:pic>
        <p:nvPicPr>
          <p:cNvPr id="16" name="Graphic 15" descr="Shield Tick with solid fill">
            <a:extLst>
              <a:ext uri="{FF2B5EF4-FFF2-40B4-BE49-F238E27FC236}">
                <a16:creationId xmlns:a16="http://schemas.microsoft.com/office/drawing/2014/main" id="{316BE0E5-B3AD-DFAE-FC9D-2F345F5EF11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05157" y="2376830"/>
            <a:ext cx="391846" cy="391846"/>
          </a:xfrm>
          <a:prstGeom prst="rect">
            <a:avLst/>
          </a:prstGeom>
        </p:spPr>
      </p:pic>
    </p:spTree>
    <p:custDataLst>
      <p:tags r:id="rId2"/>
    </p:custDataLst>
    <p:extLst>
      <p:ext uri="{BB962C8B-B14F-4D97-AF65-F5344CB8AC3E}">
        <p14:creationId xmlns:p14="http://schemas.microsoft.com/office/powerpoint/2010/main" val="1996684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a:extLst>
              <a:ext uri="{FF2B5EF4-FFF2-40B4-BE49-F238E27FC236}">
                <a16:creationId xmlns:a16="http://schemas.microsoft.com/office/drawing/2014/main" id="{DB83E9D6-0C9A-4DDE-9CE9-F265BE4BE168}"/>
              </a:ext>
            </a:extLst>
          </p:cNvPr>
          <p:cNvSpPr>
            <a:spLocks noGrp="1"/>
          </p:cNvSpPr>
          <p:nvPr>
            <p:ph type="body" sz="quarter" idx="13"/>
          </p:nvPr>
        </p:nvSpPr>
        <p:spPr>
          <a:xfrm>
            <a:off x="3175000" y="2737247"/>
            <a:ext cx="5842001" cy="1383506"/>
          </a:xfrm>
        </p:spPr>
        <p:txBody>
          <a:bodyPr/>
          <a:lstStyle/>
          <a:p>
            <a:pPr marL="0" indent="0" algn="l" rtl="0">
              <a:buNone/>
            </a:pPr>
            <a:r>
              <a:rPr lang="en-US" altLang="zh-CN" dirty="0">
                <a:latin typeface="Segoe UI" panose="020B0502040204020203" pitchFamily="34" charset="0"/>
                <a:cs typeface="Segoe UI" panose="020B0502040204020203" pitchFamily="34" charset="0"/>
              </a:rPr>
              <a:t>Thank you</a:t>
            </a:r>
            <a:endParaRPr lang="zh-CN" alt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7932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E9D95B09-7250-47B3-978D-4C405404293E}"/>
              </a:ext>
            </a:extLst>
          </p:cNvPr>
          <p:cNvSpPr/>
          <p:nvPr/>
        </p:nvSpPr>
        <p:spPr>
          <a:xfrm>
            <a:off x="10204175" y="1643975"/>
            <a:ext cx="982450" cy="982450"/>
          </a:xfrm>
          <a:prstGeom prst="ellipse">
            <a:avLst/>
          </a:prstGeom>
          <a:ln w="76200" cap="rnd">
            <a:gradFill>
              <a:gsLst>
                <a:gs pos="66000">
                  <a:schemeClr val="accent3">
                    <a:alpha val="0"/>
                    <a:lumMod val="0"/>
                  </a:schemeClr>
                </a:gs>
                <a:gs pos="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solidFill>
                <a:schemeClr val="tx1"/>
              </a:solidFill>
            </a:endParaRPr>
          </a:p>
        </p:txBody>
      </p:sp>
      <p:sp>
        <p:nvSpPr>
          <p:cNvPr id="5" name="文本框 4">
            <a:extLst>
              <a:ext uri="{FF2B5EF4-FFF2-40B4-BE49-F238E27FC236}">
                <a16:creationId xmlns:a16="http://schemas.microsoft.com/office/drawing/2014/main" id="{379826D3-679A-4785-B3FB-92E57736DB5A}"/>
              </a:ext>
            </a:extLst>
          </p:cNvPr>
          <p:cNvSpPr txBox="1"/>
          <p:nvPr/>
        </p:nvSpPr>
        <p:spPr>
          <a:xfrm>
            <a:off x="6289569" y="2074862"/>
            <a:ext cx="5758049" cy="4599721"/>
          </a:xfrm>
          <a:prstGeom prst="rect">
            <a:avLst/>
          </a:prstGeom>
          <a:noFill/>
          <a:ln>
            <a:noFill/>
          </a:ln>
        </p:spPr>
        <p:txBody>
          <a:bodyPr wrap="square" lIns="91440" tIns="45720" rIns="91440" bIns="45720" anchor="t" anchorCtr="0">
            <a:spAutoFit/>
          </a:bodyPr>
          <a:lstStyle/>
          <a:p>
            <a:pPr marR="0" lvl="0" algn="l" defTabSz="913765" rtl="0" eaLnBrk="1" fontAlgn="auto" latinLnBrk="0" hangingPunct="1">
              <a:lnSpc>
                <a:spcPct val="150000"/>
              </a:lnSpc>
              <a:spcBef>
                <a:spcPts val="0"/>
              </a:spcBef>
              <a:spcAft>
                <a:spcPts val="0"/>
              </a:spcAft>
              <a:buClrTx/>
              <a:buSzPct val="25000"/>
              <a:defRPr/>
            </a:pPr>
            <a:r>
              <a:rPr kumimoji="0" lang="en-US" sz="22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&gt;&gt; </a:t>
            </a:r>
            <a:r>
              <a:rPr kumimoji="0" lang="en-US" sz="2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Common flaws in tools like Mailchimp</a:t>
            </a:r>
            <a:r>
              <a:rPr lang="en-US" sz="2200" dirty="0">
                <a:latin typeface="Segoe UI" panose="020B0502040204020203" pitchFamily="34" charset="0"/>
                <a:cs typeface="Segoe UI" panose="020B0502040204020203" pitchFamily="34" charset="0"/>
              </a:rPr>
              <a:t> </a:t>
            </a:r>
            <a:r>
              <a:rPr kumimoji="0" lang="en-US" sz="2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can be misused</a:t>
            </a:r>
          </a:p>
          <a:p>
            <a:pPr marR="0" lvl="0" algn="l" defTabSz="913765" rtl="0" eaLnBrk="1" fontAlgn="auto" latinLnBrk="0" hangingPunct="1">
              <a:lnSpc>
                <a:spcPct val="150000"/>
              </a:lnSpc>
              <a:spcBef>
                <a:spcPts val="0"/>
              </a:spcBef>
              <a:spcAft>
                <a:spcPts val="0"/>
              </a:spcAft>
              <a:buClrTx/>
              <a:buSzPct val="25000"/>
              <a:defRPr/>
            </a:pPr>
            <a:endParaRPr lang="en-US" sz="2200" dirty="0">
              <a:latin typeface="Segoe UI" panose="020B0502040204020203" pitchFamily="34" charset="0"/>
              <a:cs typeface="Segoe UI" panose="020B0502040204020203" pitchFamily="34" charset="0"/>
            </a:endParaRPr>
          </a:p>
          <a:p>
            <a:pPr marR="0" lvl="0" algn="l" defTabSz="913765" rtl="0" eaLnBrk="1" fontAlgn="auto" latinLnBrk="0" hangingPunct="1">
              <a:lnSpc>
                <a:spcPct val="150000"/>
              </a:lnSpc>
              <a:spcBef>
                <a:spcPts val="0"/>
              </a:spcBef>
              <a:spcAft>
                <a:spcPts val="0"/>
              </a:spcAft>
              <a:buClrTx/>
              <a:buSzPct val="25000"/>
              <a:defRPr/>
            </a:pPr>
            <a:r>
              <a:rPr kumimoji="0" lang="en-US" sz="2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&gt;&gt; Legitimate platforms like Mailchimp can undermine organizational reputation and security</a:t>
            </a:r>
          </a:p>
          <a:p>
            <a:pPr marR="0" lvl="0" algn="l" defTabSz="913765" rtl="0" eaLnBrk="1" fontAlgn="auto" latinLnBrk="0" hangingPunct="1">
              <a:lnSpc>
                <a:spcPct val="150000"/>
              </a:lnSpc>
              <a:spcBef>
                <a:spcPts val="0"/>
              </a:spcBef>
              <a:spcAft>
                <a:spcPts val="0"/>
              </a:spcAft>
              <a:buClrTx/>
              <a:buSzPct val="25000"/>
              <a:defRPr/>
            </a:pPr>
            <a:endParaRPr lang="en-US" sz="2200" dirty="0">
              <a:latin typeface="Segoe UI" panose="020B0502040204020203" pitchFamily="34" charset="0"/>
              <a:cs typeface="Segoe UI" panose="020B0502040204020203" pitchFamily="34" charset="0"/>
            </a:endParaRPr>
          </a:p>
          <a:p>
            <a:pPr marR="0" lvl="0" algn="l" defTabSz="913765" rtl="0" eaLnBrk="1" fontAlgn="auto" latinLnBrk="0" hangingPunct="1">
              <a:lnSpc>
                <a:spcPct val="150000"/>
              </a:lnSpc>
              <a:spcBef>
                <a:spcPts val="0"/>
              </a:spcBef>
              <a:spcAft>
                <a:spcPts val="0"/>
              </a:spcAft>
              <a:buClrTx/>
              <a:buSzPct val="25000"/>
              <a:defRPr/>
            </a:pPr>
            <a:r>
              <a:rPr lang="en-US" sz="2200" dirty="0">
                <a:latin typeface="Segoe UI" panose="020B0502040204020203" pitchFamily="34" charset="0"/>
                <a:cs typeface="Segoe UI" panose="020B0502040204020203" pitchFamily="34" charset="0"/>
              </a:rPr>
              <a:t>&gt;&gt; Industry initiatives can drive adoption of mitigation strategies</a:t>
            </a:r>
            <a:endParaRPr kumimoji="0" lang="en-US" sz="2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8" name="任意多边形: 形状 7">
            <a:extLst>
              <a:ext uri="{FF2B5EF4-FFF2-40B4-BE49-F238E27FC236}">
                <a16:creationId xmlns:a16="http://schemas.microsoft.com/office/drawing/2014/main" id="{09AC4F96-66E1-4B9F-ABAE-5E2181B58AB2}"/>
              </a:ext>
            </a:extLst>
          </p:cNvPr>
          <p:cNvSpPr/>
          <p:nvPr/>
        </p:nvSpPr>
        <p:spPr>
          <a:xfrm>
            <a:off x="654349" y="1363252"/>
            <a:ext cx="4922195" cy="3988340"/>
          </a:xfrm>
          <a:prstGeom prst="bracePair">
            <a:avLst/>
          </a:prstGeom>
          <a:ln w="76200" cap="rnd">
            <a:gradFill>
              <a:gsLst>
                <a:gs pos="100000">
                  <a:schemeClr val="accent3">
                    <a:lumMod val="60000"/>
                    <a:lumOff val="40000"/>
                    <a:alpha val="0"/>
                  </a:schemeClr>
                </a:gs>
                <a:gs pos="2000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solidFill>
                <a:schemeClr val="tx1"/>
              </a:solidFill>
            </a:endParaRPr>
          </a:p>
        </p:txBody>
      </p:sp>
      <p:sp>
        <p:nvSpPr>
          <p:cNvPr id="9" name="文本框 8">
            <a:extLst>
              <a:ext uri="{FF2B5EF4-FFF2-40B4-BE49-F238E27FC236}">
                <a16:creationId xmlns:a16="http://schemas.microsoft.com/office/drawing/2014/main" id="{304EBADC-756B-4F12-805D-BC088F7A3C35}"/>
              </a:ext>
            </a:extLst>
          </p:cNvPr>
          <p:cNvSpPr txBox="1"/>
          <p:nvPr/>
        </p:nvSpPr>
        <p:spPr>
          <a:xfrm>
            <a:off x="6240381" y="1628586"/>
            <a:ext cx="5951619" cy="461665"/>
          </a:xfrm>
          <a:prstGeom prst="rect">
            <a:avLst/>
          </a:prstGeom>
          <a:noFill/>
        </p:spPr>
        <p:txBody>
          <a:bodyPr wrap="square">
            <a:spAutoFit/>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Fast Track Defense: Getting up to Speed</a:t>
            </a:r>
          </a:p>
        </p:txBody>
      </p:sp>
      <p:pic>
        <p:nvPicPr>
          <p:cNvPr id="6146" name="Picture 2" descr="1000+ images about Dominic Toretto on Pinterest">
            <a:extLst>
              <a:ext uri="{FF2B5EF4-FFF2-40B4-BE49-F238E27FC236}">
                <a16:creationId xmlns:a16="http://schemas.microsoft.com/office/drawing/2014/main" id="{61EF6488-B0E4-B905-4453-A68EE60B2B7C}"/>
              </a:ext>
            </a:extLst>
          </p:cNvPr>
          <p:cNvPicPr>
            <a:picLocks noChangeAspect="1" noChangeArrowheads="1"/>
          </p:cNvPicPr>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1367376" y="1732377"/>
            <a:ext cx="3629562" cy="3393246"/>
          </a:xfrm>
          <a:prstGeom prst="rect">
            <a:avLst/>
          </a:prstGeom>
          <a:ln>
            <a:noFill/>
          </a:ln>
          <a:effectLst>
            <a:glow rad="76200">
              <a:srgbClr val="091A1C"/>
            </a:glow>
            <a:reflection endPos="0" dir="5400000" sy="-100000" algn="bl" rotWithShape="0"/>
            <a:softEdge rad="1397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84F0FE-851D-C744-9493-CC57C2F2801E}"/>
              </a:ext>
            </a:extLst>
          </p:cNvPr>
          <p:cNvSpPr>
            <a:spLocks noGrp="1"/>
          </p:cNvSpPr>
          <p:nvPr>
            <p:ph type="title"/>
          </p:nvPr>
        </p:nvSpPr>
        <p:spPr>
          <a:xfrm>
            <a:off x="660403" y="0"/>
            <a:ext cx="10858500" cy="1028700"/>
          </a:xfrm>
        </p:spPr>
        <p:txBody>
          <a:bodyPr>
            <a:normAutofit/>
          </a:bodyPr>
          <a:lstStyle/>
          <a:p>
            <a:r>
              <a:rPr lang="en-US" sz="4800" dirty="0">
                <a:solidFill>
                  <a:srgbClr val="01CDFE"/>
                </a:solidFill>
                <a:latin typeface="Segoe UI" panose="020B0502040204020203" pitchFamily="34" charset="0"/>
                <a:cs typeface="Segoe UI" panose="020B0502040204020203" pitchFamily="34" charset="0"/>
              </a:rPr>
              <a:t>&gt;Phish &amp; Furious Overview</a:t>
            </a:r>
          </a:p>
        </p:txBody>
      </p:sp>
    </p:spTree>
    <p:custDataLst>
      <p:tags r:id="rId2"/>
    </p:custDataLst>
    <p:extLst>
      <p:ext uri="{BB962C8B-B14F-4D97-AF65-F5344CB8AC3E}">
        <p14:creationId xmlns:p14="http://schemas.microsoft.com/office/powerpoint/2010/main" val="2550842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1D2C58E-4F1E-F500-F2D8-8E2A87372A8A}"/>
              </a:ext>
            </a:extLst>
          </p:cNvPr>
          <p:cNvSpPr>
            <a:spLocks noGrp="1"/>
          </p:cNvSpPr>
          <p:nvPr>
            <p:ph type="title"/>
          </p:nvPr>
        </p:nvSpPr>
        <p:spPr/>
        <p:txBody>
          <a:bodyPr>
            <a:normAutofit fontScale="90000"/>
          </a:bodyPr>
          <a:lstStyle/>
          <a:p>
            <a:r>
              <a:rPr lang="en-US" sz="4800" dirty="0">
                <a:solidFill>
                  <a:srgbClr val="01CDFE"/>
                </a:solidFill>
                <a:latin typeface="Segoe UI" panose="020B0502040204020203" pitchFamily="34" charset="0"/>
                <a:cs typeface="Segoe UI" panose="020B0502040204020203" pitchFamily="34" charset="0"/>
              </a:rPr>
              <a:t>&gt;A “Family” of Protocols</a:t>
            </a:r>
          </a:p>
        </p:txBody>
      </p:sp>
      <p:sp>
        <p:nvSpPr>
          <p:cNvPr id="26" name="Text Placeholder 25">
            <a:extLst>
              <a:ext uri="{FF2B5EF4-FFF2-40B4-BE49-F238E27FC236}">
                <a16:creationId xmlns:a16="http://schemas.microsoft.com/office/drawing/2014/main" id="{EF572BA4-6F09-B223-DA35-6690B8DEC6A0}"/>
              </a:ext>
            </a:extLst>
          </p:cNvPr>
          <p:cNvSpPr>
            <a:spLocks noGrp="1"/>
          </p:cNvSpPr>
          <p:nvPr>
            <p:ph type="body" sz="quarter" idx="16"/>
          </p:nvPr>
        </p:nvSpPr>
        <p:spPr>
          <a:xfrm>
            <a:off x="5751850" y="1981058"/>
            <a:ext cx="618516" cy="498598"/>
          </a:xfrm>
        </p:spPr>
        <p:txBody>
          <a:bodyPr/>
          <a:lstStyle/>
          <a:p>
            <a:r>
              <a:rPr lang="en-US" dirty="0"/>
              <a:t>01</a:t>
            </a:r>
          </a:p>
        </p:txBody>
      </p:sp>
      <p:sp>
        <p:nvSpPr>
          <p:cNvPr id="27" name="Text Placeholder 26">
            <a:extLst>
              <a:ext uri="{FF2B5EF4-FFF2-40B4-BE49-F238E27FC236}">
                <a16:creationId xmlns:a16="http://schemas.microsoft.com/office/drawing/2014/main" id="{AC576CC5-9701-F358-1FA8-6922B93E7A46}"/>
              </a:ext>
            </a:extLst>
          </p:cNvPr>
          <p:cNvSpPr>
            <a:spLocks noGrp="1"/>
          </p:cNvSpPr>
          <p:nvPr>
            <p:ph type="body" sz="quarter" idx="17"/>
          </p:nvPr>
        </p:nvSpPr>
        <p:spPr>
          <a:xfrm>
            <a:off x="5056474" y="2582218"/>
            <a:ext cx="2009268" cy="415498"/>
          </a:xfrm>
        </p:spPr>
        <p:txBody>
          <a:bodyPr/>
          <a:lstStyle/>
          <a:p>
            <a:r>
              <a:rPr lang="en-US" sz="3000" dirty="0"/>
              <a:t>SPF</a:t>
            </a:r>
          </a:p>
        </p:txBody>
      </p:sp>
      <p:sp>
        <p:nvSpPr>
          <p:cNvPr id="30" name="Text Placeholder 29">
            <a:extLst>
              <a:ext uri="{FF2B5EF4-FFF2-40B4-BE49-F238E27FC236}">
                <a16:creationId xmlns:a16="http://schemas.microsoft.com/office/drawing/2014/main" id="{01DDC0C8-57FB-9A89-135B-D1F72E414A0F}"/>
              </a:ext>
            </a:extLst>
          </p:cNvPr>
          <p:cNvSpPr>
            <a:spLocks noGrp="1"/>
          </p:cNvSpPr>
          <p:nvPr>
            <p:ph type="body" sz="quarter" idx="20"/>
          </p:nvPr>
        </p:nvSpPr>
        <p:spPr/>
        <p:txBody>
          <a:bodyPr/>
          <a:lstStyle/>
          <a:p>
            <a:r>
              <a:rPr lang="en-US" dirty="0"/>
              <a:t>02</a:t>
            </a:r>
          </a:p>
        </p:txBody>
      </p:sp>
      <p:sp>
        <p:nvSpPr>
          <p:cNvPr id="31" name="Text Placeholder 30">
            <a:extLst>
              <a:ext uri="{FF2B5EF4-FFF2-40B4-BE49-F238E27FC236}">
                <a16:creationId xmlns:a16="http://schemas.microsoft.com/office/drawing/2014/main" id="{32FDF152-5AD2-2F09-D82D-593E34AA25A2}"/>
              </a:ext>
            </a:extLst>
          </p:cNvPr>
          <p:cNvSpPr>
            <a:spLocks noGrp="1"/>
          </p:cNvSpPr>
          <p:nvPr>
            <p:ph type="body" sz="quarter" idx="21"/>
          </p:nvPr>
        </p:nvSpPr>
        <p:spPr>
          <a:xfrm>
            <a:off x="6743927" y="5284994"/>
            <a:ext cx="2009268" cy="415498"/>
          </a:xfrm>
        </p:spPr>
        <p:txBody>
          <a:bodyPr/>
          <a:lstStyle/>
          <a:p>
            <a:r>
              <a:rPr lang="en-US" sz="3000" dirty="0"/>
              <a:t>DKIM</a:t>
            </a:r>
          </a:p>
        </p:txBody>
      </p:sp>
      <p:sp>
        <p:nvSpPr>
          <p:cNvPr id="28" name="Text Placeholder 27">
            <a:extLst>
              <a:ext uri="{FF2B5EF4-FFF2-40B4-BE49-F238E27FC236}">
                <a16:creationId xmlns:a16="http://schemas.microsoft.com/office/drawing/2014/main" id="{3EC4A8E8-16D3-D0A6-EE93-0B8F89EA1B16}"/>
              </a:ext>
            </a:extLst>
          </p:cNvPr>
          <p:cNvSpPr>
            <a:spLocks noGrp="1"/>
          </p:cNvSpPr>
          <p:nvPr>
            <p:ph type="body" sz="quarter" idx="18"/>
          </p:nvPr>
        </p:nvSpPr>
        <p:spPr/>
        <p:txBody>
          <a:bodyPr/>
          <a:lstStyle/>
          <a:p>
            <a:r>
              <a:rPr lang="en-US" dirty="0"/>
              <a:t>03</a:t>
            </a:r>
          </a:p>
        </p:txBody>
      </p:sp>
      <p:sp>
        <p:nvSpPr>
          <p:cNvPr id="29" name="Text Placeholder 28">
            <a:extLst>
              <a:ext uri="{FF2B5EF4-FFF2-40B4-BE49-F238E27FC236}">
                <a16:creationId xmlns:a16="http://schemas.microsoft.com/office/drawing/2014/main" id="{F0926951-2BD9-420D-5A00-9F6E8A66584B}"/>
              </a:ext>
            </a:extLst>
          </p:cNvPr>
          <p:cNvSpPr>
            <a:spLocks noGrp="1"/>
          </p:cNvSpPr>
          <p:nvPr>
            <p:ph type="body" sz="quarter" idx="19"/>
          </p:nvPr>
        </p:nvSpPr>
        <p:spPr>
          <a:xfrm>
            <a:off x="3362620" y="5225549"/>
            <a:ext cx="2009268" cy="415498"/>
          </a:xfrm>
        </p:spPr>
        <p:txBody>
          <a:bodyPr/>
          <a:lstStyle/>
          <a:p>
            <a:r>
              <a:rPr lang="en-US" sz="3000" dirty="0"/>
              <a:t>DMARC</a:t>
            </a:r>
          </a:p>
        </p:txBody>
      </p:sp>
      <p:pic>
        <p:nvPicPr>
          <p:cNvPr id="5122" name="Picture 2" descr="Vin Diesel PNG Picture - PNG All">
            <a:extLst>
              <a:ext uri="{FF2B5EF4-FFF2-40B4-BE49-F238E27FC236}">
                <a16:creationId xmlns:a16="http://schemas.microsoft.com/office/drawing/2014/main" id="{A7303E34-4EEA-F68A-1ECE-3E19F5CBB9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17709" r="9171" b="12445"/>
          <a:stretch/>
        </p:blipFill>
        <p:spPr bwMode="auto">
          <a:xfrm>
            <a:off x="9752045" y="0"/>
            <a:ext cx="1779552" cy="1494468"/>
          </a:xfrm>
          <a:prstGeom prst="rect">
            <a:avLst/>
          </a:prstGeom>
          <a:noFill/>
          <a:effectLst>
            <a:glow rad="469900">
              <a:srgbClr val="091A1C"/>
            </a:glow>
          </a:effectLst>
          <a:extLst>
            <a:ext uri="{909E8E84-426E-40DD-AFC4-6F175D3DCCD1}">
              <a14:hiddenFill xmlns:a14="http://schemas.microsoft.com/office/drawing/2010/main">
                <a:solidFill>
                  <a:srgbClr val="FFFFFF"/>
                </a:solidFill>
              </a14:hiddenFill>
            </a:ext>
          </a:extLst>
        </p:spPr>
      </p:pic>
      <p:pic>
        <p:nvPicPr>
          <p:cNvPr id="34" name="Graphic 33" descr="Shield Tick outline">
            <a:extLst>
              <a:ext uri="{FF2B5EF4-FFF2-40B4-BE49-F238E27FC236}">
                <a16:creationId xmlns:a16="http://schemas.microsoft.com/office/drawing/2014/main" id="{A336D3B7-DA32-CDBD-360A-FA7D650BC3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3866643"/>
            <a:ext cx="914400" cy="914400"/>
          </a:xfrm>
          <a:prstGeom prst="rect">
            <a:avLst/>
          </a:prstGeom>
        </p:spPr>
      </p:pic>
    </p:spTree>
    <p:extLst>
      <p:ext uri="{BB962C8B-B14F-4D97-AF65-F5344CB8AC3E}">
        <p14:creationId xmlns:p14="http://schemas.microsoft.com/office/powerpoint/2010/main" val="337199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 Placeholder 134">
            <a:extLst>
              <a:ext uri="{FF2B5EF4-FFF2-40B4-BE49-F238E27FC236}">
                <a16:creationId xmlns:a16="http://schemas.microsoft.com/office/drawing/2014/main" id="{9BDD0D82-50B8-6050-DD5F-819675382367}"/>
              </a:ext>
            </a:extLst>
          </p:cNvPr>
          <p:cNvSpPr>
            <a:spLocks noGrp="1"/>
          </p:cNvSpPr>
          <p:nvPr>
            <p:ph type="body" sz="quarter" idx="16"/>
          </p:nvPr>
        </p:nvSpPr>
        <p:spPr>
          <a:xfrm>
            <a:off x="2798305" y="2030097"/>
            <a:ext cx="618516" cy="498598"/>
          </a:xfrm>
        </p:spPr>
        <p:txBody>
          <a:bodyPr/>
          <a:lstStyle/>
          <a:p>
            <a:r>
              <a:rPr lang="en-IN">
                <a:latin typeface="Segoe UI" panose="020B0502040204020203" pitchFamily="34" charset="0"/>
                <a:cs typeface="Segoe UI" panose="020B0502040204020203" pitchFamily="34" charset="0"/>
              </a:rPr>
              <a:t>01</a:t>
            </a:r>
            <a:endParaRPr lang="en-US">
              <a:latin typeface="Segoe UI" panose="020B0502040204020203" pitchFamily="34" charset="0"/>
              <a:cs typeface="Segoe UI" panose="020B0502040204020203" pitchFamily="34" charset="0"/>
            </a:endParaRPr>
          </a:p>
        </p:txBody>
      </p:sp>
      <p:sp>
        <p:nvSpPr>
          <p:cNvPr id="136" name="Text Placeholder 135">
            <a:extLst>
              <a:ext uri="{FF2B5EF4-FFF2-40B4-BE49-F238E27FC236}">
                <a16:creationId xmlns:a16="http://schemas.microsoft.com/office/drawing/2014/main" id="{A9F9F9A5-5E44-5F33-92E9-24D27BBDA8DE}"/>
              </a:ext>
            </a:extLst>
          </p:cNvPr>
          <p:cNvSpPr>
            <a:spLocks noGrp="1"/>
          </p:cNvSpPr>
          <p:nvPr>
            <p:ph type="body" sz="quarter" idx="17"/>
          </p:nvPr>
        </p:nvSpPr>
        <p:spPr>
          <a:xfrm>
            <a:off x="2085367" y="2655759"/>
            <a:ext cx="2009268" cy="387798"/>
          </a:xfrm>
        </p:spPr>
        <p:txBody>
          <a:bodyPr/>
          <a:lstStyle/>
          <a:p>
            <a:r>
              <a:rPr lang="en-US" sz="2800" dirty="0">
                <a:latin typeface="Segoe UI" panose="020B0502040204020203" pitchFamily="34" charset="0"/>
                <a:cs typeface="Segoe UI" panose="020B0502040204020203" pitchFamily="34" charset="0"/>
              </a:rPr>
              <a:t>SPF</a:t>
            </a:r>
          </a:p>
        </p:txBody>
      </p:sp>
      <p:sp>
        <p:nvSpPr>
          <p:cNvPr id="139" name="Text Placeholder 138">
            <a:extLst>
              <a:ext uri="{FF2B5EF4-FFF2-40B4-BE49-F238E27FC236}">
                <a16:creationId xmlns:a16="http://schemas.microsoft.com/office/drawing/2014/main" id="{33E8D40A-FC5C-E896-44B4-831278E18380}"/>
              </a:ext>
            </a:extLst>
          </p:cNvPr>
          <p:cNvSpPr>
            <a:spLocks noGrp="1"/>
          </p:cNvSpPr>
          <p:nvPr>
            <p:ph type="body" sz="quarter" idx="20"/>
          </p:nvPr>
        </p:nvSpPr>
        <p:spPr>
          <a:xfrm>
            <a:off x="1466851" y="4181077"/>
            <a:ext cx="618516" cy="498598"/>
          </a:xfrm>
        </p:spPr>
        <p:txBody>
          <a:bodyPr/>
          <a:lstStyle/>
          <a:p>
            <a:r>
              <a:rPr lang="en-IN" dirty="0">
                <a:solidFill>
                  <a:schemeClr val="bg1">
                    <a:lumMod val="75000"/>
                    <a:lumOff val="25000"/>
                  </a:schemeClr>
                </a:solidFill>
                <a:latin typeface="Segoe UI" panose="020B0502040204020203" pitchFamily="34" charset="0"/>
                <a:cs typeface="Segoe UI" panose="020B0502040204020203" pitchFamily="34" charset="0"/>
              </a:rPr>
              <a:t>03</a:t>
            </a:r>
            <a:endParaRPr lang="en-US" dirty="0">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40" name="Text Placeholder 139">
            <a:extLst>
              <a:ext uri="{FF2B5EF4-FFF2-40B4-BE49-F238E27FC236}">
                <a16:creationId xmlns:a16="http://schemas.microsoft.com/office/drawing/2014/main" id="{A7FA280A-6DF8-42CD-962C-0267715AE221}"/>
              </a:ext>
            </a:extLst>
          </p:cNvPr>
          <p:cNvSpPr>
            <a:spLocks noGrp="1"/>
          </p:cNvSpPr>
          <p:nvPr>
            <p:ph type="body" sz="quarter" idx="21"/>
          </p:nvPr>
        </p:nvSpPr>
        <p:spPr>
          <a:xfrm>
            <a:off x="771475" y="4782616"/>
            <a:ext cx="2009268" cy="387798"/>
          </a:xfrm>
        </p:spPr>
        <p:txBody>
          <a:bodyPr/>
          <a:lstStyle/>
          <a:p>
            <a:r>
              <a:rPr lang="en-US" sz="2800" dirty="0">
                <a:solidFill>
                  <a:schemeClr val="bg1">
                    <a:lumMod val="75000"/>
                    <a:lumOff val="25000"/>
                  </a:schemeClr>
                </a:solidFill>
                <a:latin typeface="Segoe UI" panose="020B0502040204020203" pitchFamily="34" charset="0"/>
                <a:cs typeface="Segoe UI" panose="020B0502040204020203" pitchFamily="34" charset="0"/>
              </a:rPr>
              <a:t>DMARC</a:t>
            </a:r>
          </a:p>
        </p:txBody>
      </p:sp>
      <p:sp>
        <p:nvSpPr>
          <p:cNvPr id="137" name="Text Placeholder 136">
            <a:extLst>
              <a:ext uri="{FF2B5EF4-FFF2-40B4-BE49-F238E27FC236}">
                <a16:creationId xmlns:a16="http://schemas.microsoft.com/office/drawing/2014/main" id="{5DDF271F-0EB3-6800-8789-AFC06272232C}"/>
              </a:ext>
            </a:extLst>
          </p:cNvPr>
          <p:cNvSpPr>
            <a:spLocks noGrp="1"/>
          </p:cNvSpPr>
          <p:nvPr>
            <p:ph type="body" sz="quarter" idx="18"/>
          </p:nvPr>
        </p:nvSpPr>
        <p:spPr>
          <a:xfrm>
            <a:off x="4129762" y="4181077"/>
            <a:ext cx="618516" cy="498598"/>
          </a:xfrm>
        </p:spPr>
        <p:txBody>
          <a:bodyPr/>
          <a:lstStyle/>
          <a:p>
            <a:r>
              <a:rPr lang="en-IN" dirty="0">
                <a:solidFill>
                  <a:schemeClr val="bg1">
                    <a:lumMod val="75000"/>
                    <a:lumOff val="25000"/>
                  </a:schemeClr>
                </a:solidFill>
                <a:latin typeface="Segoe UI" panose="020B0502040204020203" pitchFamily="34" charset="0"/>
                <a:cs typeface="Segoe UI" panose="020B0502040204020203" pitchFamily="34" charset="0"/>
              </a:rPr>
              <a:t>02</a:t>
            </a:r>
            <a:endParaRPr lang="en-US" dirty="0">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38" name="Text Placeholder 137">
            <a:extLst>
              <a:ext uri="{FF2B5EF4-FFF2-40B4-BE49-F238E27FC236}">
                <a16:creationId xmlns:a16="http://schemas.microsoft.com/office/drawing/2014/main" id="{2A8228DC-1D51-3EB7-16E6-84F39AE893F0}"/>
              </a:ext>
            </a:extLst>
          </p:cNvPr>
          <p:cNvSpPr>
            <a:spLocks noGrp="1"/>
          </p:cNvSpPr>
          <p:nvPr>
            <p:ph type="body" sz="quarter" idx="19"/>
          </p:nvPr>
        </p:nvSpPr>
        <p:spPr>
          <a:xfrm>
            <a:off x="3333752" y="4782616"/>
            <a:ext cx="2009268" cy="387798"/>
          </a:xfrm>
        </p:spPr>
        <p:txBody>
          <a:bodyPr/>
          <a:lstStyle/>
          <a:p>
            <a:r>
              <a:rPr lang="en-US" sz="2800" dirty="0">
                <a:solidFill>
                  <a:schemeClr val="bg1">
                    <a:lumMod val="75000"/>
                    <a:lumOff val="25000"/>
                  </a:schemeClr>
                </a:solidFill>
                <a:latin typeface="Segoe UI" panose="020B0502040204020203" pitchFamily="34" charset="0"/>
                <a:cs typeface="Segoe UI" panose="020B0502040204020203" pitchFamily="34" charset="0"/>
              </a:rPr>
              <a:t>DKIM</a:t>
            </a:r>
          </a:p>
        </p:txBody>
      </p:sp>
      <p:sp>
        <p:nvSpPr>
          <p:cNvPr id="132" name="Text Placeholder 131">
            <a:extLst>
              <a:ext uri="{FF2B5EF4-FFF2-40B4-BE49-F238E27FC236}">
                <a16:creationId xmlns:a16="http://schemas.microsoft.com/office/drawing/2014/main" id="{154B4406-658C-6FBE-EF71-CA676B90AB45}"/>
              </a:ext>
            </a:extLst>
          </p:cNvPr>
          <p:cNvSpPr>
            <a:spLocks noGrp="1"/>
          </p:cNvSpPr>
          <p:nvPr>
            <p:ph type="body" sz="quarter" idx="13"/>
          </p:nvPr>
        </p:nvSpPr>
        <p:spPr>
          <a:xfrm>
            <a:off x="6759669" y="1718970"/>
            <a:ext cx="618516" cy="553998"/>
          </a:xfrm>
        </p:spPr>
        <p:txBody>
          <a:bodyPr/>
          <a:lstStyle/>
          <a:p>
            <a:r>
              <a:rPr lang="en-IN">
                <a:latin typeface="Segoe UI" panose="020B0502040204020203" pitchFamily="34" charset="0"/>
                <a:cs typeface="Segoe UI" panose="020B0502040204020203" pitchFamily="34" charset="0"/>
              </a:rPr>
              <a:t>01</a:t>
            </a:r>
            <a:endParaRPr lang="en-US">
              <a:latin typeface="Segoe UI" panose="020B0502040204020203" pitchFamily="34" charset="0"/>
              <a:cs typeface="Segoe UI" panose="020B0502040204020203" pitchFamily="34" charset="0"/>
            </a:endParaRPr>
          </a:p>
        </p:txBody>
      </p:sp>
      <p:sp>
        <p:nvSpPr>
          <p:cNvPr id="129" name="Text Placeholder 128">
            <a:extLst>
              <a:ext uri="{FF2B5EF4-FFF2-40B4-BE49-F238E27FC236}">
                <a16:creationId xmlns:a16="http://schemas.microsoft.com/office/drawing/2014/main" id="{F5AB8585-E406-8D13-DF4D-3BA1F3DCEF35}"/>
              </a:ext>
            </a:extLst>
          </p:cNvPr>
          <p:cNvSpPr>
            <a:spLocks noGrp="1"/>
          </p:cNvSpPr>
          <p:nvPr>
            <p:ph type="body" sz="quarter" idx="10"/>
          </p:nvPr>
        </p:nvSpPr>
        <p:spPr>
          <a:xfrm>
            <a:off x="7701693" y="1666581"/>
            <a:ext cx="3461604" cy="886397"/>
          </a:xfrm>
        </p:spPr>
        <p:txBody>
          <a:bodyPr/>
          <a:lstStyle/>
          <a:p>
            <a:r>
              <a:rPr lang="en-US" dirty="0">
                <a:latin typeface="Segoe UI" panose="020B0502040204020203" pitchFamily="34" charset="0"/>
                <a:cs typeface="Segoe UI" panose="020B0502040204020203" pitchFamily="34" charset="0"/>
              </a:rPr>
              <a:t>SPF identifies authorized mail servers – prevents spoofed messages by ensuring that emails come from authorized sources.</a:t>
            </a:r>
          </a:p>
        </p:txBody>
      </p:sp>
      <p:sp>
        <p:nvSpPr>
          <p:cNvPr id="133" name="Text Placeholder 132">
            <a:extLst>
              <a:ext uri="{FF2B5EF4-FFF2-40B4-BE49-F238E27FC236}">
                <a16:creationId xmlns:a16="http://schemas.microsoft.com/office/drawing/2014/main" id="{D6E7528C-EA35-91D6-9477-E988991DE6BD}"/>
              </a:ext>
            </a:extLst>
          </p:cNvPr>
          <p:cNvSpPr>
            <a:spLocks noGrp="1"/>
          </p:cNvSpPr>
          <p:nvPr>
            <p:ph type="body" sz="quarter" idx="14"/>
          </p:nvPr>
        </p:nvSpPr>
        <p:spPr>
          <a:xfrm>
            <a:off x="6759669" y="3270972"/>
            <a:ext cx="618516" cy="553998"/>
          </a:xfrm>
        </p:spPr>
        <p:txBody>
          <a:bodyPr/>
          <a:lstStyle/>
          <a:p>
            <a:r>
              <a:rPr lang="en-IN" dirty="0">
                <a:solidFill>
                  <a:schemeClr val="bg1">
                    <a:lumMod val="75000"/>
                    <a:lumOff val="25000"/>
                  </a:schemeClr>
                </a:solidFill>
                <a:latin typeface="Segoe UI" panose="020B0502040204020203" pitchFamily="34" charset="0"/>
                <a:cs typeface="Segoe UI" panose="020B0502040204020203" pitchFamily="34" charset="0"/>
              </a:rPr>
              <a:t>02</a:t>
            </a:r>
            <a:endParaRPr lang="en-US" dirty="0">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30" name="Text Placeholder 129">
            <a:extLst>
              <a:ext uri="{FF2B5EF4-FFF2-40B4-BE49-F238E27FC236}">
                <a16:creationId xmlns:a16="http://schemas.microsoft.com/office/drawing/2014/main" id="{2D7957AD-B0E5-B193-C225-6C307B95BDCD}"/>
              </a:ext>
            </a:extLst>
          </p:cNvPr>
          <p:cNvSpPr>
            <a:spLocks noGrp="1"/>
          </p:cNvSpPr>
          <p:nvPr>
            <p:ph type="body" sz="quarter" idx="11"/>
          </p:nvPr>
        </p:nvSpPr>
        <p:spPr>
          <a:xfrm>
            <a:off x="7701693" y="3223941"/>
            <a:ext cx="3461604" cy="886397"/>
          </a:xfrm>
        </p:spPr>
        <p:txBody>
          <a:bodyPr/>
          <a:lstStyle/>
          <a:p>
            <a:r>
              <a:rPr lang="en-US" dirty="0">
                <a:solidFill>
                  <a:schemeClr val="bg1">
                    <a:lumMod val="75000"/>
                    <a:lumOff val="25000"/>
                  </a:schemeClr>
                </a:solidFill>
                <a:latin typeface="Segoe UI" panose="020B0502040204020203" pitchFamily="34" charset="0"/>
                <a:cs typeface="Segoe UI" panose="020B0502040204020203" pitchFamily="34" charset="0"/>
              </a:rPr>
              <a:t>DKIM verifies email integrity and sender identity – ensures that emails haven’t been tampered with and come from authorized servers.</a:t>
            </a:r>
          </a:p>
        </p:txBody>
      </p:sp>
      <p:sp>
        <p:nvSpPr>
          <p:cNvPr id="134" name="Text Placeholder 133">
            <a:extLst>
              <a:ext uri="{FF2B5EF4-FFF2-40B4-BE49-F238E27FC236}">
                <a16:creationId xmlns:a16="http://schemas.microsoft.com/office/drawing/2014/main" id="{BE30C666-B370-1625-85C5-B4C7722C047A}"/>
              </a:ext>
            </a:extLst>
          </p:cNvPr>
          <p:cNvSpPr>
            <a:spLocks noGrp="1"/>
          </p:cNvSpPr>
          <p:nvPr>
            <p:ph type="body" sz="quarter" idx="15"/>
          </p:nvPr>
        </p:nvSpPr>
        <p:spPr>
          <a:xfrm>
            <a:off x="6759669" y="4828330"/>
            <a:ext cx="618516" cy="553998"/>
          </a:xfrm>
        </p:spPr>
        <p:txBody>
          <a:bodyPr/>
          <a:lstStyle/>
          <a:p>
            <a:r>
              <a:rPr lang="en-IN">
                <a:solidFill>
                  <a:schemeClr val="bg1">
                    <a:lumMod val="75000"/>
                    <a:lumOff val="25000"/>
                  </a:schemeClr>
                </a:solidFill>
                <a:latin typeface="Segoe UI" panose="020B0502040204020203" pitchFamily="34" charset="0"/>
                <a:cs typeface="Segoe UI" panose="020B0502040204020203" pitchFamily="34" charset="0"/>
              </a:rPr>
              <a:t>03</a:t>
            </a:r>
            <a:endParaRPr lang="en-US">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31" name="Text Placeholder 130">
            <a:extLst>
              <a:ext uri="{FF2B5EF4-FFF2-40B4-BE49-F238E27FC236}">
                <a16:creationId xmlns:a16="http://schemas.microsoft.com/office/drawing/2014/main" id="{F57EEAB3-1E8F-6F94-703F-5770F5F97110}"/>
              </a:ext>
            </a:extLst>
          </p:cNvPr>
          <p:cNvSpPr>
            <a:spLocks noGrp="1"/>
          </p:cNvSpPr>
          <p:nvPr>
            <p:ph type="body" sz="quarter" idx="12"/>
          </p:nvPr>
        </p:nvSpPr>
        <p:spPr>
          <a:xfrm>
            <a:off x="7701693" y="4781299"/>
            <a:ext cx="3461604" cy="1329595"/>
          </a:xfrm>
        </p:spPr>
        <p:txBody>
          <a:bodyPr/>
          <a:lstStyle/>
          <a:p>
            <a:r>
              <a:rPr lang="en-US" dirty="0">
                <a:solidFill>
                  <a:schemeClr val="bg1">
                    <a:lumMod val="75000"/>
                    <a:lumOff val="25000"/>
                  </a:schemeClr>
                </a:solidFill>
                <a:latin typeface="Segoe UI" panose="020B0502040204020203" pitchFamily="34" charset="0"/>
                <a:cs typeface="Segoe UI" panose="020B0502040204020203" pitchFamily="34" charset="0"/>
              </a:rPr>
              <a:t>DMARC provides instructions on handling emails that fail SPF or DKIM checks – combines SPF and DKIM to enhance email security; prevents domain spoofing and phishing attacks..</a:t>
            </a:r>
          </a:p>
        </p:txBody>
      </p:sp>
      <p:sp>
        <p:nvSpPr>
          <p:cNvPr id="5" name="Title 1">
            <a:extLst>
              <a:ext uri="{FF2B5EF4-FFF2-40B4-BE49-F238E27FC236}">
                <a16:creationId xmlns:a16="http://schemas.microsoft.com/office/drawing/2014/main" id="{F1D2C58E-4F1E-F500-F2D8-8E2A87372A8A}"/>
              </a:ext>
            </a:extLst>
          </p:cNvPr>
          <p:cNvSpPr>
            <a:spLocks noGrp="1"/>
          </p:cNvSpPr>
          <p:nvPr>
            <p:ph type="title"/>
          </p:nvPr>
        </p:nvSpPr>
        <p:spPr>
          <a:xfrm>
            <a:off x="660403" y="0"/>
            <a:ext cx="10858500" cy="1028700"/>
          </a:xfrm>
        </p:spPr>
        <p:txBody>
          <a:bodyPr>
            <a:normAutofit/>
          </a:bodyPr>
          <a:lstStyle/>
          <a:p>
            <a:r>
              <a:rPr lang="en-US" sz="4800" dirty="0">
                <a:solidFill>
                  <a:srgbClr val="01CDFE"/>
                </a:solidFill>
                <a:latin typeface="Segoe UI" panose="020B0502040204020203" pitchFamily="34" charset="0"/>
                <a:cs typeface="Segoe UI" panose="020B0502040204020203" pitchFamily="34" charset="0"/>
              </a:rPr>
              <a:t>&gt;Force Multipliers: SPF</a:t>
            </a:r>
          </a:p>
        </p:txBody>
      </p:sp>
      <p:pic>
        <p:nvPicPr>
          <p:cNvPr id="5122" name="Picture 2" descr="Vin Diesel PNG Picture - PNG All">
            <a:extLst>
              <a:ext uri="{FF2B5EF4-FFF2-40B4-BE49-F238E27FC236}">
                <a16:creationId xmlns:a16="http://schemas.microsoft.com/office/drawing/2014/main" id="{A7303E34-4EEA-F68A-1ECE-3E19F5CBB9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17709" r="9171" b="12445"/>
          <a:stretch/>
        </p:blipFill>
        <p:spPr bwMode="auto">
          <a:xfrm>
            <a:off x="9752045" y="0"/>
            <a:ext cx="1779552" cy="1494468"/>
          </a:xfrm>
          <a:prstGeom prst="rect">
            <a:avLst/>
          </a:prstGeom>
          <a:noFill/>
          <a:effectLst>
            <a:glow rad="469900">
              <a:srgbClr val="091A1C"/>
            </a:glow>
          </a:effectLst>
          <a:extLst>
            <a:ext uri="{909E8E84-426E-40DD-AFC4-6F175D3DCCD1}">
              <a14:hiddenFill xmlns:a14="http://schemas.microsoft.com/office/drawing/2010/main">
                <a:solidFill>
                  <a:srgbClr val="FFFFFF"/>
                </a:solidFill>
              </a14:hiddenFill>
            </a:ext>
          </a:extLst>
        </p:spPr>
      </p:pic>
      <p:pic>
        <p:nvPicPr>
          <p:cNvPr id="7" name="Graphic 6" descr="Shield Tick outline">
            <a:extLst>
              <a:ext uri="{FF2B5EF4-FFF2-40B4-BE49-F238E27FC236}">
                <a16:creationId xmlns:a16="http://schemas.microsoft.com/office/drawing/2014/main" id="{53BAEF6F-845B-85E2-A79A-DE6A179A65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0927" y="3724731"/>
            <a:ext cx="914400" cy="914400"/>
          </a:xfrm>
          <a:prstGeom prst="rect">
            <a:avLst/>
          </a:prstGeom>
        </p:spPr>
      </p:pic>
      <p:sp>
        <p:nvSpPr>
          <p:cNvPr id="9" name="TextBox 8">
            <a:extLst>
              <a:ext uri="{FF2B5EF4-FFF2-40B4-BE49-F238E27FC236}">
                <a16:creationId xmlns:a16="http://schemas.microsoft.com/office/drawing/2014/main" id="{349FAFFC-2BCD-3F34-66D1-47547C707F53}"/>
              </a:ext>
            </a:extLst>
          </p:cNvPr>
          <p:cNvSpPr txBox="1"/>
          <p:nvPr/>
        </p:nvSpPr>
        <p:spPr>
          <a:xfrm>
            <a:off x="90126" y="6488865"/>
            <a:ext cx="12101873" cy="276999"/>
          </a:xfrm>
          <a:prstGeom prst="rect">
            <a:avLst/>
          </a:prstGeom>
          <a:noFill/>
        </p:spPr>
        <p:txBody>
          <a:bodyPr wrap="square">
            <a:spAutoFit/>
          </a:bodyPr>
          <a:lstStyle/>
          <a:p>
            <a:pPr algn="ctr"/>
            <a:r>
              <a:rPr lang="en-US" sz="1200" dirty="0">
                <a:latin typeface="Segoe UI" panose="020B0502040204020203" pitchFamily="34" charset="0"/>
                <a:cs typeface="Segoe UI" panose="020B0502040204020203" pitchFamily="34" charset="0"/>
              </a:rPr>
              <a:t>SPF == Sender Policy Framework // DKIM == DomainKeys Identified Mail // DMARC == Domain-based Message Authentication, Reporting, and Conformance</a:t>
            </a:r>
            <a:endParaRPr lang="en-US" sz="1200" dirty="0"/>
          </a:p>
        </p:txBody>
      </p:sp>
    </p:spTree>
    <p:extLst>
      <p:ext uri="{BB962C8B-B14F-4D97-AF65-F5344CB8AC3E}">
        <p14:creationId xmlns:p14="http://schemas.microsoft.com/office/powerpoint/2010/main" val="3451798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E9D95B09-7250-47B3-978D-4C405404293E}"/>
              </a:ext>
            </a:extLst>
          </p:cNvPr>
          <p:cNvSpPr/>
          <p:nvPr/>
        </p:nvSpPr>
        <p:spPr>
          <a:xfrm>
            <a:off x="10204175" y="1643975"/>
            <a:ext cx="982450" cy="982450"/>
          </a:xfrm>
          <a:prstGeom prst="ellipse">
            <a:avLst/>
          </a:prstGeom>
          <a:ln w="76200" cap="rnd">
            <a:gradFill>
              <a:gsLst>
                <a:gs pos="66000">
                  <a:schemeClr val="accent3">
                    <a:alpha val="0"/>
                    <a:lumMod val="0"/>
                  </a:schemeClr>
                </a:gs>
                <a:gs pos="0">
                  <a:schemeClr val="accent3"/>
                </a:gs>
              </a:gsLst>
              <a:lin ang="12000000" scaled="0"/>
            </a:gradFill>
            <a:round/>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solidFill>
                <a:schemeClr val="tx1"/>
              </a:solidFill>
            </a:endParaRPr>
          </a:p>
        </p:txBody>
      </p:sp>
      <p:sp>
        <p:nvSpPr>
          <p:cNvPr id="2" name="Title 1">
            <a:extLst>
              <a:ext uri="{FF2B5EF4-FFF2-40B4-BE49-F238E27FC236}">
                <a16:creationId xmlns:a16="http://schemas.microsoft.com/office/drawing/2014/main" id="{A484F0FE-851D-C744-9493-CC57C2F2801E}"/>
              </a:ext>
            </a:extLst>
          </p:cNvPr>
          <p:cNvSpPr>
            <a:spLocks noGrp="1" noRot="1" noMove="1" noResize="1" noEditPoints="1" noAdjustHandles="1" noChangeArrowheads="1" noChangeShapeType="1"/>
          </p:cNvSpPr>
          <p:nvPr>
            <p:ph type="title"/>
          </p:nvPr>
        </p:nvSpPr>
        <p:spPr>
          <a:xfrm>
            <a:off x="660403" y="0"/>
            <a:ext cx="10858500" cy="1028700"/>
          </a:xfrm>
        </p:spPr>
        <p:txBody>
          <a:bodyPr>
            <a:normAutofit/>
          </a:bodyPr>
          <a:lstStyle/>
          <a:p>
            <a:r>
              <a:rPr lang="en-US" sz="3800" dirty="0">
                <a:solidFill>
                  <a:srgbClr val="01CDFE"/>
                </a:solidFill>
                <a:latin typeface="Segoe UI" panose="020B0502040204020203" pitchFamily="34" charset="0"/>
                <a:cs typeface="Segoe UI" panose="020B0502040204020203" pitchFamily="34" charset="0"/>
              </a:rPr>
              <a:t>&gt;Lightwork Groundwork: SPF Fundamentals</a:t>
            </a:r>
          </a:p>
        </p:txBody>
      </p:sp>
      <p:pic>
        <p:nvPicPr>
          <p:cNvPr id="1026" name="Picture 2" descr="Gifs acteurs">
            <a:extLst>
              <a:ext uri="{FF2B5EF4-FFF2-40B4-BE49-F238E27FC236}">
                <a16:creationId xmlns:a16="http://schemas.microsoft.com/office/drawing/2014/main" id="{2B10D903-4B6B-538A-8C18-06D5E7437C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37" y="2793390"/>
            <a:ext cx="3596738" cy="2397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71D60E-46BE-D043-C8F9-A33EE07923AC}"/>
              </a:ext>
            </a:extLst>
          </p:cNvPr>
          <p:cNvPicPr>
            <a:picLocks noChangeAspect="1"/>
          </p:cNvPicPr>
          <p:nvPr/>
        </p:nvPicPr>
        <p:blipFill>
          <a:blip r:embed="rId6"/>
          <a:stretch>
            <a:fillRect/>
          </a:stretch>
        </p:blipFill>
        <p:spPr>
          <a:xfrm>
            <a:off x="589868" y="5245892"/>
            <a:ext cx="11378295" cy="976316"/>
          </a:xfrm>
          <a:prstGeom prst="rect">
            <a:avLst/>
          </a:prstGeom>
          <a:ln w="57150">
            <a:solidFill>
              <a:srgbClr val="FCF238"/>
            </a:solidFill>
          </a:ln>
        </p:spPr>
      </p:pic>
      <p:sp>
        <p:nvSpPr>
          <p:cNvPr id="7" name="Rectangle 6">
            <a:extLst>
              <a:ext uri="{FF2B5EF4-FFF2-40B4-BE49-F238E27FC236}">
                <a16:creationId xmlns:a16="http://schemas.microsoft.com/office/drawing/2014/main" id="{EB8A2A25-9D5C-9574-EE4E-D99FED9443A6}"/>
              </a:ext>
            </a:extLst>
          </p:cNvPr>
          <p:cNvSpPr/>
          <p:nvPr/>
        </p:nvSpPr>
        <p:spPr>
          <a:xfrm>
            <a:off x="9032872" y="5895975"/>
            <a:ext cx="638175" cy="247650"/>
          </a:xfrm>
          <a:prstGeom prst="rect">
            <a:avLst/>
          </a:prstGeom>
          <a:solidFill>
            <a:srgbClr val="FF000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9151669-C707-88C5-F598-32E3D32201C8}"/>
              </a:ext>
            </a:extLst>
          </p:cNvPr>
          <p:cNvSpPr txBox="1"/>
          <p:nvPr/>
        </p:nvSpPr>
        <p:spPr>
          <a:xfrm>
            <a:off x="3219451" y="1712119"/>
            <a:ext cx="8748712" cy="1200329"/>
          </a:xfrm>
          <a:prstGeom prst="rect">
            <a:avLst/>
          </a:prstGeom>
          <a:noFill/>
          <a:ln w="57150">
            <a:solidFill>
              <a:srgbClr val="FCF238"/>
            </a:solidFill>
          </a:ln>
        </p:spPr>
        <p:txBody>
          <a:bodyPr wrap="square">
            <a:spAutoFit/>
          </a:bodyPr>
          <a:lstStyle/>
          <a:p>
            <a:r>
              <a:rPr lang="en-US" b="0" i="0" dirty="0">
                <a:solidFill>
                  <a:srgbClr val="FFFFFF"/>
                </a:solidFill>
                <a:effectLst/>
                <a:highlight>
                  <a:srgbClr val="333333"/>
                </a:highlight>
                <a:latin typeface="Courier New" panose="02070309020205020404" pitchFamily="49" charset="0"/>
              </a:rPr>
              <a:t>"v=spf1 ip4:72.237.4.96 ip4:72.237.4.121 </a:t>
            </a:r>
            <a:r>
              <a:rPr lang="en-US" b="0" i="0" dirty="0" err="1">
                <a:solidFill>
                  <a:srgbClr val="FFFFFF"/>
                </a:solidFill>
                <a:effectLst/>
                <a:highlight>
                  <a:srgbClr val="333333"/>
                </a:highlight>
                <a:latin typeface="Courier New" panose="02070309020205020404" pitchFamily="49" charset="0"/>
              </a:rPr>
              <a:t>include:_spf.google.com</a:t>
            </a:r>
            <a:r>
              <a:rPr lang="en-US" b="0" i="0" dirty="0">
                <a:solidFill>
                  <a:srgbClr val="FFFFFF"/>
                </a:solidFill>
                <a:effectLst/>
                <a:highlight>
                  <a:srgbClr val="333333"/>
                </a:highlight>
                <a:latin typeface="Courier New" panose="02070309020205020404" pitchFamily="49" charset="0"/>
              </a:rPr>
              <a:t> </a:t>
            </a:r>
            <a:r>
              <a:rPr lang="en-US" b="0" i="0" dirty="0" err="1">
                <a:solidFill>
                  <a:srgbClr val="FFFFFF"/>
                </a:solidFill>
                <a:effectLst/>
                <a:highlight>
                  <a:srgbClr val="333333"/>
                </a:highlight>
                <a:latin typeface="Courier New" panose="02070309020205020404" pitchFamily="49" charset="0"/>
              </a:rPr>
              <a:t>include:_spf.salesforce.com</a:t>
            </a:r>
            <a:r>
              <a:rPr lang="en-US" b="0" i="0" dirty="0">
                <a:solidFill>
                  <a:srgbClr val="FFFFFF"/>
                </a:solidFill>
                <a:effectLst/>
                <a:highlight>
                  <a:srgbClr val="333333"/>
                </a:highlight>
                <a:latin typeface="Courier New" panose="02070309020205020404" pitchFamily="49" charset="0"/>
              </a:rPr>
              <a:t> include:spf1.[REDACTED].edu include:spf2.[REDACTED].</a:t>
            </a:r>
            <a:r>
              <a:rPr lang="en-US" b="0" i="0" dirty="0" err="1">
                <a:solidFill>
                  <a:srgbClr val="FFFFFF"/>
                </a:solidFill>
                <a:effectLst/>
                <a:highlight>
                  <a:srgbClr val="333333"/>
                </a:highlight>
                <a:latin typeface="Courier New" panose="02070309020205020404" pitchFamily="49" charset="0"/>
              </a:rPr>
              <a:t>edu</a:t>
            </a:r>
            <a:r>
              <a:rPr lang="en-US" b="0" i="0" dirty="0">
                <a:solidFill>
                  <a:srgbClr val="FFFFFF"/>
                </a:solidFill>
                <a:effectLst/>
                <a:highlight>
                  <a:srgbClr val="333333"/>
                </a:highlight>
                <a:latin typeface="Courier New" panose="02070309020205020404" pitchFamily="49" charset="0"/>
              </a:rPr>
              <a:t> include:spf3.[REDACTED].edu include:spf4.[REDACTED].edu ~all"</a:t>
            </a:r>
            <a:endParaRPr lang="en-US" dirty="0"/>
          </a:p>
        </p:txBody>
      </p:sp>
      <p:sp>
        <p:nvSpPr>
          <p:cNvPr id="14" name="Rectangle 13">
            <a:extLst>
              <a:ext uri="{FF2B5EF4-FFF2-40B4-BE49-F238E27FC236}">
                <a16:creationId xmlns:a16="http://schemas.microsoft.com/office/drawing/2014/main" id="{F69623FB-F501-3A4D-08BA-36DD07EE1C9F}"/>
              </a:ext>
            </a:extLst>
          </p:cNvPr>
          <p:cNvSpPr/>
          <p:nvPr/>
        </p:nvSpPr>
        <p:spPr>
          <a:xfrm>
            <a:off x="10867537" y="2533650"/>
            <a:ext cx="638175" cy="361860"/>
          </a:xfrm>
          <a:prstGeom prst="rect">
            <a:avLst/>
          </a:prstGeom>
          <a:solidFill>
            <a:srgbClr val="FF0000">
              <a:alpha val="1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835A1D58-D1CA-365E-32BB-2DD060D63525}"/>
              </a:ext>
            </a:extLst>
          </p:cNvPr>
          <p:cNvSpPr txBox="1">
            <a:spLocks/>
          </p:cNvSpPr>
          <p:nvPr/>
        </p:nvSpPr>
        <p:spPr>
          <a:xfrm>
            <a:off x="4447644" y="3585982"/>
            <a:ext cx="2155822" cy="795341"/>
          </a:xfrm>
          <a:prstGeom prst="rect">
            <a:avLst/>
          </a:prstGeom>
        </p:spPr>
        <p:txBody>
          <a:bodyPr vert="horz" lIns="91440" tIns="45720" rIns="91440" bIns="45720" rtlCol="0"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3800" dirty="0">
                <a:solidFill>
                  <a:srgbClr val="01CDFE"/>
                </a:solidFill>
                <a:latin typeface="Segoe UI" panose="020B0502040204020203" pitchFamily="34" charset="0"/>
                <a:cs typeface="Segoe UI" panose="020B0502040204020203" pitchFamily="34" charset="0"/>
              </a:rPr>
              <a:t>VS</a:t>
            </a:r>
          </a:p>
        </p:txBody>
      </p:sp>
      <p:sp>
        <p:nvSpPr>
          <p:cNvPr id="16" name="Title 1">
            <a:extLst>
              <a:ext uri="{FF2B5EF4-FFF2-40B4-BE49-F238E27FC236}">
                <a16:creationId xmlns:a16="http://schemas.microsoft.com/office/drawing/2014/main" id="{7B02DE04-A3C6-1BC6-3CE0-64920CED4AEC}"/>
              </a:ext>
            </a:extLst>
          </p:cNvPr>
          <p:cNvSpPr txBox="1">
            <a:spLocks/>
          </p:cNvSpPr>
          <p:nvPr/>
        </p:nvSpPr>
        <p:spPr>
          <a:xfrm>
            <a:off x="2863637" y="2808220"/>
            <a:ext cx="1266826" cy="795341"/>
          </a:xfrm>
          <a:prstGeom prst="rect">
            <a:avLst/>
          </a:prstGeom>
        </p:spPr>
        <p:txBody>
          <a:bodyPr vert="horz" lIns="91440" tIns="45720" rIns="91440" bIns="45720" rtlCol="0"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3800" dirty="0">
                <a:solidFill>
                  <a:srgbClr val="01CDFE"/>
                </a:solidFill>
                <a:latin typeface="Segoe UI" panose="020B0502040204020203" pitchFamily="34" charset="0"/>
                <a:cs typeface="Segoe UI" panose="020B0502040204020203" pitchFamily="34" charset="0"/>
              </a:rPr>
              <a:t>~all</a:t>
            </a:r>
          </a:p>
        </p:txBody>
      </p:sp>
      <p:sp>
        <p:nvSpPr>
          <p:cNvPr id="17" name="Title 1">
            <a:extLst>
              <a:ext uri="{FF2B5EF4-FFF2-40B4-BE49-F238E27FC236}">
                <a16:creationId xmlns:a16="http://schemas.microsoft.com/office/drawing/2014/main" id="{33287A39-48C1-B7F3-956B-6C785487C1B1}"/>
              </a:ext>
            </a:extLst>
          </p:cNvPr>
          <p:cNvSpPr txBox="1">
            <a:spLocks/>
          </p:cNvSpPr>
          <p:nvPr/>
        </p:nvSpPr>
        <p:spPr>
          <a:xfrm>
            <a:off x="3006728" y="4341198"/>
            <a:ext cx="2155822" cy="795341"/>
          </a:xfrm>
          <a:prstGeom prst="rect">
            <a:avLst/>
          </a:prstGeom>
        </p:spPr>
        <p:txBody>
          <a:bodyPr vert="horz" lIns="91440" tIns="45720" rIns="91440" bIns="45720" rtlCol="0" anchor="b">
            <a:normAutofit/>
          </a:bodyPr>
          <a:lst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a:lstStyle>
          <a:p>
            <a:r>
              <a:rPr lang="en-US" sz="3800" dirty="0">
                <a:solidFill>
                  <a:srgbClr val="01CDFE"/>
                </a:solidFill>
                <a:latin typeface="Segoe UI" panose="020B0502040204020203" pitchFamily="34" charset="0"/>
                <a:cs typeface="Segoe UI" panose="020B0502040204020203" pitchFamily="34" charset="0"/>
              </a:rPr>
              <a:t>-all</a:t>
            </a:r>
          </a:p>
        </p:txBody>
      </p:sp>
    </p:spTree>
    <p:custDataLst>
      <p:tags r:id="rId2"/>
    </p:custDataLst>
    <p:extLst>
      <p:ext uri="{BB962C8B-B14F-4D97-AF65-F5344CB8AC3E}">
        <p14:creationId xmlns:p14="http://schemas.microsoft.com/office/powerpoint/2010/main" val="1750600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 Placeholder 134">
            <a:extLst>
              <a:ext uri="{FF2B5EF4-FFF2-40B4-BE49-F238E27FC236}">
                <a16:creationId xmlns:a16="http://schemas.microsoft.com/office/drawing/2014/main" id="{9BDD0D82-50B8-6050-DD5F-819675382367}"/>
              </a:ext>
            </a:extLst>
          </p:cNvPr>
          <p:cNvSpPr>
            <a:spLocks noGrp="1"/>
          </p:cNvSpPr>
          <p:nvPr>
            <p:ph type="body" sz="quarter" idx="16"/>
          </p:nvPr>
        </p:nvSpPr>
        <p:spPr>
          <a:xfrm>
            <a:off x="2798305" y="2030097"/>
            <a:ext cx="618516" cy="498598"/>
          </a:xfrm>
        </p:spPr>
        <p:txBody>
          <a:bodyPr/>
          <a:lstStyle/>
          <a:p>
            <a:r>
              <a:rPr lang="en-IN" dirty="0">
                <a:solidFill>
                  <a:schemeClr val="bg1">
                    <a:lumMod val="75000"/>
                    <a:lumOff val="25000"/>
                  </a:schemeClr>
                </a:solidFill>
                <a:latin typeface="Segoe UI" panose="020B0502040204020203" pitchFamily="34" charset="0"/>
                <a:cs typeface="Segoe UI" panose="020B0502040204020203" pitchFamily="34" charset="0"/>
              </a:rPr>
              <a:t>01</a:t>
            </a:r>
            <a:endParaRPr lang="en-US" dirty="0">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36" name="Text Placeholder 135">
            <a:extLst>
              <a:ext uri="{FF2B5EF4-FFF2-40B4-BE49-F238E27FC236}">
                <a16:creationId xmlns:a16="http://schemas.microsoft.com/office/drawing/2014/main" id="{A9F9F9A5-5E44-5F33-92E9-24D27BBDA8DE}"/>
              </a:ext>
            </a:extLst>
          </p:cNvPr>
          <p:cNvSpPr>
            <a:spLocks noGrp="1"/>
          </p:cNvSpPr>
          <p:nvPr>
            <p:ph type="body" sz="quarter" idx="17"/>
          </p:nvPr>
        </p:nvSpPr>
        <p:spPr>
          <a:xfrm>
            <a:off x="2085367" y="2655759"/>
            <a:ext cx="2009268" cy="387798"/>
          </a:xfrm>
        </p:spPr>
        <p:txBody>
          <a:bodyPr/>
          <a:lstStyle/>
          <a:p>
            <a:r>
              <a:rPr lang="en-US" sz="2800" dirty="0">
                <a:solidFill>
                  <a:schemeClr val="bg1">
                    <a:lumMod val="75000"/>
                    <a:lumOff val="25000"/>
                  </a:schemeClr>
                </a:solidFill>
                <a:latin typeface="Segoe UI" panose="020B0502040204020203" pitchFamily="34" charset="0"/>
                <a:cs typeface="Segoe UI" panose="020B0502040204020203" pitchFamily="34" charset="0"/>
              </a:rPr>
              <a:t>SPF</a:t>
            </a:r>
          </a:p>
        </p:txBody>
      </p:sp>
      <p:sp>
        <p:nvSpPr>
          <p:cNvPr id="139" name="Text Placeholder 138">
            <a:extLst>
              <a:ext uri="{FF2B5EF4-FFF2-40B4-BE49-F238E27FC236}">
                <a16:creationId xmlns:a16="http://schemas.microsoft.com/office/drawing/2014/main" id="{33E8D40A-FC5C-E896-44B4-831278E18380}"/>
              </a:ext>
            </a:extLst>
          </p:cNvPr>
          <p:cNvSpPr>
            <a:spLocks noGrp="1"/>
          </p:cNvSpPr>
          <p:nvPr>
            <p:ph type="body" sz="quarter" idx="20"/>
          </p:nvPr>
        </p:nvSpPr>
        <p:spPr>
          <a:xfrm>
            <a:off x="1466851" y="4181077"/>
            <a:ext cx="618516" cy="498598"/>
          </a:xfrm>
        </p:spPr>
        <p:txBody>
          <a:bodyPr/>
          <a:lstStyle/>
          <a:p>
            <a:r>
              <a:rPr lang="en-IN" dirty="0">
                <a:solidFill>
                  <a:schemeClr val="bg1">
                    <a:lumMod val="75000"/>
                    <a:lumOff val="25000"/>
                  </a:schemeClr>
                </a:solidFill>
                <a:latin typeface="Segoe UI" panose="020B0502040204020203" pitchFamily="34" charset="0"/>
                <a:cs typeface="Segoe UI" panose="020B0502040204020203" pitchFamily="34" charset="0"/>
              </a:rPr>
              <a:t>03</a:t>
            </a:r>
            <a:endParaRPr lang="en-US" dirty="0">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40" name="Text Placeholder 139">
            <a:extLst>
              <a:ext uri="{FF2B5EF4-FFF2-40B4-BE49-F238E27FC236}">
                <a16:creationId xmlns:a16="http://schemas.microsoft.com/office/drawing/2014/main" id="{A7FA280A-6DF8-42CD-962C-0267715AE221}"/>
              </a:ext>
            </a:extLst>
          </p:cNvPr>
          <p:cNvSpPr>
            <a:spLocks noGrp="1"/>
          </p:cNvSpPr>
          <p:nvPr>
            <p:ph type="body" sz="quarter" idx="21"/>
          </p:nvPr>
        </p:nvSpPr>
        <p:spPr>
          <a:xfrm>
            <a:off x="771475" y="4782616"/>
            <a:ext cx="2009268" cy="387798"/>
          </a:xfrm>
        </p:spPr>
        <p:txBody>
          <a:bodyPr/>
          <a:lstStyle/>
          <a:p>
            <a:r>
              <a:rPr lang="en-US" sz="2800" dirty="0">
                <a:solidFill>
                  <a:schemeClr val="bg1">
                    <a:lumMod val="75000"/>
                    <a:lumOff val="25000"/>
                  </a:schemeClr>
                </a:solidFill>
                <a:latin typeface="Segoe UI" panose="020B0502040204020203" pitchFamily="34" charset="0"/>
                <a:cs typeface="Segoe UI" panose="020B0502040204020203" pitchFamily="34" charset="0"/>
              </a:rPr>
              <a:t>DMARC</a:t>
            </a:r>
          </a:p>
        </p:txBody>
      </p:sp>
      <p:sp>
        <p:nvSpPr>
          <p:cNvPr id="137" name="Text Placeholder 136">
            <a:extLst>
              <a:ext uri="{FF2B5EF4-FFF2-40B4-BE49-F238E27FC236}">
                <a16:creationId xmlns:a16="http://schemas.microsoft.com/office/drawing/2014/main" id="{5DDF271F-0EB3-6800-8789-AFC06272232C}"/>
              </a:ext>
            </a:extLst>
          </p:cNvPr>
          <p:cNvSpPr>
            <a:spLocks noGrp="1"/>
          </p:cNvSpPr>
          <p:nvPr>
            <p:ph type="body" sz="quarter" idx="18"/>
          </p:nvPr>
        </p:nvSpPr>
        <p:spPr>
          <a:xfrm>
            <a:off x="4129762" y="4181077"/>
            <a:ext cx="618516" cy="498598"/>
          </a:xfrm>
        </p:spPr>
        <p:txBody>
          <a:bodyPr/>
          <a:lstStyle/>
          <a:p>
            <a:r>
              <a:rPr lang="en-IN" dirty="0">
                <a:latin typeface="Segoe UI" panose="020B0502040204020203" pitchFamily="34" charset="0"/>
                <a:cs typeface="Segoe UI" panose="020B0502040204020203" pitchFamily="34" charset="0"/>
              </a:rPr>
              <a:t>02</a:t>
            </a:r>
            <a:endParaRPr lang="en-US" dirty="0">
              <a:latin typeface="Segoe UI" panose="020B0502040204020203" pitchFamily="34" charset="0"/>
              <a:cs typeface="Segoe UI" panose="020B0502040204020203" pitchFamily="34" charset="0"/>
            </a:endParaRPr>
          </a:p>
        </p:txBody>
      </p:sp>
      <p:sp>
        <p:nvSpPr>
          <p:cNvPr id="138" name="Text Placeholder 137">
            <a:extLst>
              <a:ext uri="{FF2B5EF4-FFF2-40B4-BE49-F238E27FC236}">
                <a16:creationId xmlns:a16="http://schemas.microsoft.com/office/drawing/2014/main" id="{2A8228DC-1D51-3EB7-16E6-84F39AE893F0}"/>
              </a:ext>
            </a:extLst>
          </p:cNvPr>
          <p:cNvSpPr>
            <a:spLocks noGrp="1"/>
          </p:cNvSpPr>
          <p:nvPr>
            <p:ph type="body" sz="quarter" idx="19"/>
          </p:nvPr>
        </p:nvSpPr>
        <p:spPr>
          <a:xfrm>
            <a:off x="3333752" y="4782616"/>
            <a:ext cx="2009268" cy="387798"/>
          </a:xfrm>
        </p:spPr>
        <p:txBody>
          <a:bodyPr/>
          <a:lstStyle/>
          <a:p>
            <a:r>
              <a:rPr lang="en-US" sz="2800" dirty="0">
                <a:latin typeface="Segoe UI" panose="020B0502040204020203" pitchFamily="34" charset="0"/>
                <a:cs typeface="Segoe UI" panose="020B0502040204020203" pitchFamily="34" charset="0"/>
              </a:rPr>
              <a:t>DKIM</a:t>
            </a:r>
          </a:p>
        </p:txBody>
      </p:sp>
      <p:sp>
        <p:nvSpPr>
          <p:cNvPr id="132" name="Text Placeholder 131">
            <a:extLst>
              <a:ext uri="{FF2B5EF4-FFF2-40B4-BE49-F238E27FC236}">
                <a16:creationId xmlns:a16="http://schemas.microsoft.com/office/drawing/2014/main" id="{154B4406-658C-6FBE-EF71-CA676B90AB45}"/>
              </a:ext>
            </a:extLst>
          </p:cNvPr>
          <p:cNvSpPr>
            <a:spLocks noGrp="1"/>
          </p:cNvSpPr>
          <p:nvPr>
            <p:ph type="body" sz="quarter" idx="13"/>
          </p:nvPr>
        </p:nvSpPr>
        <p:spPr>
          <a:xfrm>
            <a:off x="6759669" y="1718970"/>
            <a:ext cx="618516" cy="553998"/>
          </a:xfrm>
        </p:spPr>
        <p:txBody>
          <a:bodyPr/>
          <a:lstStyle/>
          <a:p>
            <a:r>
              <a:rPr lang="en-IN">
                <a:solidFill>
                  <a:schemeClr val="bg1">
                    <a:lumMod val="75000"/>
                    <a:lumOff val="25000"/>
                  </a:schemeClr>
                </a:solidFill>
                <a:latin typeface="Segoe UI" panose="020B0502040204020203" pitchFamily="34" charset="0"/>
                <a:cs typeface="Segoe UI" panose="020B0502040204020203" pitchFamily="34" charset="0"/>
              </a:rPr>
              <a:t>01</a:t>
            </a:r>
            <a:endParaRPr lang="en-US">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29" name="Text Placeholder 128">
            <a:extLst>
              <a:ext uri="{FF2B5EF4-FFF2-40B4-BE49-F238E27FC236}">
                <a16:creationId xmlns:a16="http://schemas.microsoft.com/office/drawing/2014/main" id="{F5AB8585-E406-8D13-DF4D-3BA1F3DCEF35}"/>
              </a:ext>
            </a:extLst>
          </p:cNvPr>
          <p:cNvSpPr>
            <a:spLocks noGrp="1"/>
          </p:cNvSpPr>
          <p:nvPr>
            <p:ph type="body" sz="quarter" idx="10"/>
          </p:nvPr>
        </p:nvSpPr>
        <p:spPr>
          <a:xfrm>
            <a:off x="7701693" y="1666581"/>
            <a:ext cx="3461604" cy="886397"/>
          </a:xfrm>
        </p:spPr>
        <p:txBody>
          <a:bodyPr/>
          <a:lstStyle/>
          <a:p>
            <a:r>
              <a:rPr lang="en-US" dirty="0">
                <a:solidFill>
                  <a:schemeClr val="bg1">
                    <a:lumMod val="75000"/>
                    <a:lumOff val="25000"/>
                  </a:schemeClr>
                </a:solidFill>
                <a:latin typeface="Segoe UI" panose="020B0502040204020203" pitchFamily="34" charset="0"/>
                <a:cs typeface="Segoe UI" panose="020B0502040204020203" pitchFamily="34" charset="0"/>
              </a:rPr>
              <a:t>SPF identifies authorized mail servers – prevents spoofed messages by ensuring that emails come from authorized sources.</a:t>
            </a:r>
          </a:p>
        </p:txBody>
      </p:sp>
      <p:sp>
        <p:nvSpPr>
          <p:cNvPr id="133" name="Text Placeholder 132">
            <a:extLst>
              <a:ext uri="{FF2B5EF4-FFF2-40B4-BE49-F238E27FC236}">
                <a16:creationId xmlns:a16="http://schemas.microsoft.com/office/drawing/2014/main" id="{D6E7528C-EA35-91D6-9477-E988991DE6BD}"/>
              </a:ext>
            </a:extLst>
          </p:cNvPr>
          <p:cNvSpPr>
            <a:spLocks noGrp="1"/>
          </p:cNvSpPr>
          <p:nvPr>
            <p:ph type="body" sz="quarter" idx="14"/>
          </p:nvPr>
        </p:nvSpPr>
        <p:spPr>
          <a:xfrm>
            <a:off x="6759669" y="3270972"/>
            <a:ext cx="618516" cy="553998"/>
          </a:xfrm>
        </p:spPr>
        <p:txBody>
          <a:bodyPr/>
          <a:lstStyle/>
          <a:p>
            <a:r>
              <a:rPr lang="en-IN" dirty="0">
                <a:latin typeface="Segoe UI" panose="020B0502040204020203" pitchFamily="34" charset="0"/>
                <a:cs typeface="Segoe UI" panose="020B0502040204020203" pitchFamily="34" charset="0"/>
              </a:rPr>
              <a:t>02</a:t>
            </a:r>
            <a:endParaRPr lang="en-US" dirty="0">
              <a:latin typeface="Segoe UI" panose="020B0502040204020203" pitchFamily="34" charset="0"/>
              <a:cs typeface="Segoe UI" panose="020B0502040204020203" pitchFamily="34" charset="0"/>
            </a:endParaRPr>
          </a:p>
        </p:txBody>
      </p:sp>
      <p:sp>
        <p:nvSpPr>
          <p:cNvPr id="130" name="Text Placeholder 129">
            <a:extLst>
              <a:ext uri="{FF2B5EF4-FFF2-40B4-BE49-F238E27FC236}">
                <a16:creationId xmlns:a16="http://schemas.microsoft.com/office/drawing/2014/main" id="{2D7957AD-B0E5-B193-C225-6C307B95BDCD}"/>
              </a:ext>
            </a:extLst>
          </p:cNvPr>
          <p:cNvSpPr>
            <a:spLocks noGrp="1"/>
          </p:cNvSpPr>
          <p:nvPr>
            <p:ph type="body" sz="quarter" idx="11"/>
          </p:nvPr>
        </p:nvSpPr>
        <p:spPr>
          <a:xfrm>
            <a:off x="7701693" y="3223941"/>
            <a:ext cx="3461604" cy="886397"/>
          </a:xfrm>
        </p:spPr>
        <p:txBody>
          <a:bodyPr/>
          <a:lstStyle/>
          <a:p>
            <a:r>
              <a:rPr lang="en-US" dirty="0">
                <a:latin typeface="Segoe UI" panose="020B0502040204020203" pitchFamily="34" charset="0"/>
                <a:cs typeface="Segoe UI" panose="020B0502040204020203" pitchFamily="34" charset="0"/>
              </a:rPr>
              <a:t>DKIM verifies email integrity and sender identity – ensures that emails haven’t been tampered with and come from authorized servers.</a:t>
            </a:r>
          </a:p>
        </p:txBody>
      </p:sp>
      <p:sp>
        <p:nvSpPr>
          <p:cNvPr id="134" name="Text Placeholder 133">
            <a:extLst>
              <a:ext uri="{FF2B5EF4-FFF2-40B4-BE49-F238E27FC236}">
                <a16:creationId xmlns:a16="http://schemas.microsoft.com/office/drawing/2014/main" id="{BE30C666-B370-1625-85C5-B4C7722C047A}"/>
              </a:ext>
            </a:extLst>
          </p:cNvPr>
          <p:cNvSpPr>
            <a:spLocks noGrp="1"/>
          </p:cNvSpPr>
          <p:nvPr>
            <p:ph type="body" sz="quarter" idx="15"/>
          </p:nvPr>
        </p:nvSpPr>
        <p:spPr>
          <a:xfrm>
            <a:off x="6759669" y="4828330"/>
            <a:ext cx="618516" cy="553998"/>
          </a:xfrm>
        </p:spPr>
        <p:txBody>
          <a:bodyPr/>
          <a:lstStyle/>
          <a:p>
            <a:r>
              <a:rPr lang="en-IN">
                <a:solidFill>
                  <a:schemeClr val="bg1">
                    <a:lumMod val="75000"/>
                    <a:lumOff val="25000"/>
                  </a:schemeClr>
                </a:solidFill>
                <a:latin typeface="Segoe UI" panose="020B0502040204020203" pitchFamily="34" charset="0"/>
                <a:cs typeface="Segoe UI" panose="020B0502040204020203" pitchFamily="34" charset="0"/>
              </a:rPr>
              <a:t>03</a:t>
            </a:r>
            <a:endParaRPr lang="en-US">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31" name="Text Placeholder 130">
            <a:extLst>
              <a:ext uri="{FF2B5EF4-FFF2-40B4-BE49-F238E27FC236}">
                <a16:creationId xmlns:a16="http://schemas.microsoft.com/office/drawing/2014/main" id="{F57EEAB3-1E8F-6F94-703F-5770F5F97110}"/>
              </a:ext>
            </a:extLst>
          </p:cNvPr>
          <p:cNvSpPr>
            <a:spLocks noGrp="1"/>
          </p:cNvSpPr>
          <p:nvPr>
            <p:ph type="body" sz="quarter" idx="12"/>
          </p:nvPr>
        </p:nvSpPr>
        <p:spPr>
          <a:xfrm>
            <a:off x="7701693" y="4781299"/>
            <a:ext cx="3461604" cy="1329595"/>
          </a:xfrm>
        </p:spPr>
        <p:txBody>
          <a:bodyPr/>
          <a:lstStyle/>
          <a:p>
            <a:r>
              <a:rPr lang="en-US" dirty="0">
                <a:solidFill>
                  <a:schemeClr val="bg1">
                    <a:lumMod val="75000"/>
                    <a:lumOff val="25000"/>
                  </a:schemeClr>
                </a:solidFill>
                <a:latin typeface="Segoe UI" panose="020B0502040204020203" pitchFamily="34" charset="0"/>
                <a:cs typeface="Segoe UI" panose="020B0502040204020203" pitchFamily="34" charset="0"/>
              </a:rPr>
              <a:t>DMARC provides instructions on handling emails that fail SPF or DKIM checks – combines SPF and DKIM to enhance email security; prevents domain spoofing and phishing attacks..</a:t>
            </a:r>
          </a:p>
        </p:txBody>
      </p:sp>
      <p:sp>
        <p:nvSpPr>
          <p:cNvPr id="5" name="Title 1">
            <a:extLst>
              <a:ext uri="{FF2B5EF4-FFF2-40B4-BE49-F238E27FC236}">
                <a16:creationId xmlns:a16="http://schemas.microsoft.com/office/drawing/2014/main" id="{F1D2C58E-4F1E-F500-F2D8-8E2A87372A8A}"/>
              </a:ext>
            </a:extLst>
          </p:cNvPr>
          <p:cNvSpPr>
            <a:spLocks noGrp="1"/>
          </p:cNvSpPr>
          <p:nvPr>
            <p:ph type="title"/>
          </p:nvPr>
        </p:nvSpPr>
        <p:spPr>
          <a:xfrm>
            <a:off x="660403" y="0"/>
            <a:ext cx="10858500" cy="1028700"/>
          </a:xfrm>
        </p:spPr>
        <p:txBody>
          <a:bodyPr>
            <a:normAutofit/>
          </a:bodyPr>
          <a:lstStyle/>
          <a:p>
            <a:r>
              <a:rPr lang="en-US" sz="4800" dirty="0">
                <a:solidFill>
                  <a:srgbClr val="01CDFE"/>
                </a:solidFill>
                <a:latin typeface="Segoe UI" panose="020B0502040204020203" pitchFamily="34" charset="0"/>
                <a:cs typeface="Segoe UI" panose="020B0502040204020203" pitchFamily="34" charset="0"/>
              </a:rPr>
              <a:t>&gt;Force Multipliers: DKIM</a:t>
            </a:r>
          </a:p>
        </p:txBody>
      </p:sp>
      <p:pic>
        <p:nvPicPr>
          <p:cNvPr id="5122" name="Picture 2" descr="Vin Diesel PNG Picture - PNG All">
            <a:extLst>
              <a:ext uri="{FF2B5EF4-FFF2-40B4-BE49-F238E27FC236}">
                <a16:creationId xmlns:a16="http://schemas.microsoft.com/office/drawing/2014/main" id="{A7303E34-4EEA-F68A-1ECE-3E19F5CBB9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17709" r="9171" b="12445"/>
          <a:stretch/>
        </p:blipFill>
        <p:spPr bwMode="auto">
          <a:xfrm>
            <a:off x="9752045" y="0"/>
            <a:ext cx="1779552" cy="1494468"/>
          </a:xfrm>
          <a:prstGeom prst="rect">
            <a:avLst/>
          </a:prstGeom>
          <a:noFill/>
          <a:effectLst>
            <a:glow rad="469900">
              <a:srgbClr val="091A1C"/>
            </a:glow>
          </a:effectLst>
          <a:extLst>
            <a:ext uri="{909E8E84-426E-40DD-AFC4-6F175D3DCCD1}">
              <a14:hiddenFill xmlns:a14="http://schemas.microsoft.com/office/drawing/2010/main">
                <a:solidFill>
                  <a:srgbClr val="FFFFFF"/>
                </a:solidFill>
              </a14:hiddenFill>
            </a:ext>
          </a:extLst>
        </p:spPr>
      </p:pic>
      <p:pic>
        <p:nvPicPr>
          <p:cNvPr id="7" name="Graphic 6" descr="Shield Tick outline">
            <a:extLst>
              <a:ext uri="{FF2B5EF4-FFF2-40B4-BE49-F238E27FC236}">
                <a16:creationId xmlns:a16="http://schemas.microsoft.com/office/drawing/2014/main" id="{53BAEF6F-845B-85E2-A79A-DE6A179A65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0927" y="3724731"/>
            <a:ext cx="914400" cy="914400"/>
          </a:xfrm>
          <a:prstGeom prst="rect">
            <a:avLst/>
          </a:prstGeom>
        </p:spPr>
      </p:pic>
      <p:sp>
        <p:nvSpPr>
          <p:cNvPr id="9" name="TextBox 8">
            <a:extLst>
              <a:ext uri="{FF2B5EF4-FFF2-40B4-BE49-F238E27FC236}">
                <a16:creationId xmlns:a16="http://schemas.microsoft.com/office/drawing/2014/main" id="{349FAFFC-2BCD-3F34-66D1-47547C707F53}"/>
              </a:ext>
            </a:extLst>
          </p:cNvPr>
          <p:cNvSpPr txBox="1"/>
          <p:nvPr/>
        </p:nvSpPr>
        <p:spPr>
          <a:xfrm>
            <a:off x="90126" y="6488865"/>
            <a:ext cx="12101873" cy="276999"/>
          </a:xfrm>
          <a:prstGeom prst="rect">
            <a:avLst/>
          </a:prstGeom>
          <a:noFill/>
        </p:spPr>
        <p:txBody>
          <a:bodyPr wrap="square">
            <a:spAutoFit/>
          </a:bodyPr>
          <a:lstStyle/>
          <a:p>
            <a:pPr algn="ctr"/>
            <a:r>
              <a:rPr lang="en-US" sz="1200" dirty="0">
                <a:latin typeface="Segoe UI" panose="020B0502040204020203" pitchFamily="34" charset="0"/>
                <a:cs typeface="Segoe UI" panose="020B0502040204020203" pitchFamily="34" charset="0"/>
              </a:rPr>
              <a:t>SPF == Sender Policy Framework // DKIM == DomainKeys Identified Mail // DMARC == Domain-based Message Authentication, Reporting, and Conformance</a:t>
            </a:r>
            <a:endParaRPr lang="en-US" sz="1200" dirty="0"/>
          </a:p>
        </p:txBody>
      </p:sp>
    </p:spTree>
    <p:extLst>
      <p:ext uri="{BB962C8B-B14F-4D97-AF65-F5344CB8AC3E}">
        <p14:creationId xmlns:p14="http://schemas.microsoft.com/office/powerpoint/2010/main" val="2212846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 Placeholder 134">
            <a:extLst>
              <a:ext uri="{FF2B5EF4-FFF2-40B4-BE49-F238E27FC236}">
                <a16:creationId xmlns:a16="http://schemas.microsoft.com/office/drawing/2014/main" id="{9BDD0D82-50B8-6050-DD5F-819675382367}"/>
              </a:ext>
            </a:extLst>
          </p:cNvPr>
          <p:cNvSpPr>
            <a:spLocks noGrp="1"/>
          </p:cNvSpPr>
          <p:nvPr>
            <p:ph type="body" sz="quarter" idx="16"/>
          </p:nvPr>
        </p:nvSpPr>
        <p:spPr>
          <a:xfrm>
            <a:off x="2798305" y="2030097"/>
            <a:ext cx="618516" cy="498598"/>
          </a:xfrm>
        </p:spPr>
        <p:txBody>
          <a:bodyPr/>
          <a:lstStyle/>
          <a:p>
            <a:r>
              <a:rPr lang="en-IN" dirty="0">
                <a:solidFill>
                  <a:schemeClr val="bg1">
                    <a:lumMod val="75000"/>
                    <a:lumOff val="25000"/>
                  </a:schemeClr>
                </a:solidFill>
                <a:latin typeface="Segoe UI" panose="020B0502040204020203" pitchFamily="34" charset="0"/>
                <a:cs typeface="Segoe UI" panose="020B0502040204020203" pitchFamily="34" charset="0"/>
              </a:rPr>
              <a:t>01</a:t>
            </a:r>
            <a:endParaRPr lang="en-US" dirty="0">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36" name="Text Placeholder 135">
            <a:extLst>
              <a:ext uri="{FF2B5EF4-FFF2-40B4-BE49-F238E27FC236}">
                <a16:creationId xmlns:a16="http://schemas.microsoft.com/office/drawing/2014/main" id="{A9F9F9A5-5E44-5F33-92E9-24D27BBDA8DE}"/>
              </a:ext>
            </a:extLst>
          </p:cNvPr>
          <p:cNvSpPr>
            <a:spLocks noGrp="1"/>
          </p:cNvSpPr>
          <p:nvPr>
            <p:ph type="body" sz="quarter" idx="17"/>
          </p:nvPr>
        </p:nvSpPr>
        <p:spPr>
          <a:xfrm>
            <a:off x="2085367" y="2655759"/>
            <a:ext cx="2009268" cy="387798"/>
          </a:xfrm>
        </p:spPr>
        <p:txBody>
          <a:bodyPr/>
          <a:lstStyle/>
          <a:p>
            <a:r>
              <a:rPr lang="en-US" sz="2800" dirty="0">
                <a:solidFill>
                  <a:schemeClr val="bg1">
                    <a:lumMod val="75000"/>
                    <a:lumOff val="25000"/>
                  </a:schemeClr>
                </a:solidFill>
                <a:latin typeface="Segoe UI" panose="020B0502040204020203" pitchFamily="34" charset="0"/>
                <a:cs typeface="Segoe UI" panose="020B0502040204020203" pitchFamily="34" charset="0"/>
              </a:rPr>
              <a:t>SPF</a:t>
            </a:r>
          </a:p>
        </p:txBody>
      </p:sp>
      <p:sp>
        <p:nvSpPr>
          <p:cNvPr id="139" name="Text Placeholder 138">
            <a:extLst>
              <a:ext uri="{FF2B5EF4-FFF2-40B4-BE49-F238E27FC236}">
                <a16:creationId xmlns:a16="http://schemas.microsoft.com/office/drawing/2014/main" id="{33E8D40A-FC5C-E896-44B4-831278E18380}"/>
              </a:ext>
            </a:extLst>
          </p:cNvPr>
          <p:cNvSpPr>
            <a:spLocks noGrp="1"/>
          </p:cNvSpPr>
          <p:nvPr>
            <p:ph type="body" sz="quarter" idx="20"/>
          </p:nvPr>
        </p:nvSpPr>
        <p:spPr>
          <a:xfrm>
            <a:off x="1466851" y="4181077"/>
            <a:ext cx="618516" cy="498598"/>
          </a:xfrm>
        </p:spPr>
        <p:txBody>
          <a:bodyPr/>
          <a:lstStyle/>
          <a:p>
            <a:r>
              <a:rPr lang="en-IN" dirty="0">
                <a:latin typeface="Segoe UI" panose="020B0502040204020203" pitchFamily="34" charset="0"/>
                <a:cs typeface="Segoe UI" panose="020B0502040204020203" pitchFamily="34" charset="0"/>
              </a:rPr>
              <a:t>03</a:t>
            </a:r>
            <a:endParaRPr lang="en-US" dirty="0">
              <a:latin typeface="Segoe UI" panose="020B0502040204020203" pitchFamily="34" charset="0"/>
              <a:cs typeface="Segoe UI" panose="020B0502040204020203" pitchFamily="34" charset="0"/>
            </a:endParaRPr>
          </a:p>
        </p:txBody>
      </p:sp>
      <p:sp>
        <p:nvSpPr>
          <p:cNvPr id="140" name="Text Placeholder 139">
            <a:extLst>
              <a:ext uri="{FF2B5EF4-FFF2-40B4-BE49-F238E27FC236}">
                <a16:creationId xmlns:a16="http://schemas.microsoft.com/office/drawing/2014/main" id="{A7FA280A-6DF8-42CD-962C-0267715AE221}"/>
              </a:ext>
            </a:extLst>
          </p:cNvPr>
          <p:cNvSpPr>
            <a:spLocks noGrp="1"/>
          </p:cNvSpPr>
          <p:nvPr>
            <p:ph type="body" sz="quarter" idx="21"/>
          </p:nvPr>
        </p:nvSpPr>
        <p:spPr>
          <a:xfrm>
            <a:off x="771475" y="4782616"/>
            <a:ext cx="2009268" cy="387798"/>
          </a:xfrm>
        </p:spPr>
        <p:txBody>
          <a:bodyPr/>
          <a:lstStyle/>
          <a:p>
            <a:r>
              <a:rPr lang="en-US" sz="2800" dirty="0">
                <a:latin typeface="Segoe UI" panose="020B0502040204020203" pitchFamily="34" charset="0"/>
                <a:cs typeface="Segoe UI" panose="020B0502040204020203" pitchFamily="34" charset="0"/>
              </a:rPr>
              <a:t>DMARC</a:t>
            </a:r>
          </a:p>
        </p:txBody>
      </p:sp>
      <p:sp>
        <p:nvSpPr>
          <p:cNvPr id="137" name="Text Placeholder 136">
            <a:extLst>
              <a:ext uri="{FF2B5EF4-FFF2-40B4-BE49-F238E27FC236}">
                <a16:creationId xmlns:a16="http://schemas.microsoft.com/office/drawing/2014/main" id="{5DDF271F-0EB3-6800-8789-AFC06272232C}"/>
              </a:ext>
            </a:extLst>
          </p:cNvPr>
          <p:cNvSpPr>
            <a:spLocks noGrp="1"/>
          </p:cNvSpPr>
          <p:nvPr>
            <p:ph type="body" sz="quarter" idx="18"/>
          </p:nvPr>
        </p:nvSpPr>
        <p:spPr>
          <a:xfrm>
            <a:off x="4129762" y="4181077"/>
            <a:ext cx="618516" cy="498598"/>
          </a:xfrm>
        </p:spPr>
        <p:txBody>
          <a:bodyPr/>
          <a:lstStyle/>
          <a:p>
            <a:r>
              <a:rPr lang="en-IN" dirty="0">
                <a:solidFill>
                  <a:schemeClr val="bg1">
                    <a:lumMod val="75000"/>
                    <a:lumOff val="25000"/>
                  </a:schemeClr>
                </a:solidFill>
                <a:latin typeface="Segoe UI" panose="020B0502040204020203" pitchFamily="34" charset="0"/>
                <a:cs typeface="Segoe UI" panose="020B0502040204020203" pitchFamily="34" charset="0"/>
              </a:rPr>
              <a:t>02</a:t>
            </a:r>
            <a:endParaRPr lang="en-US" dirty="0">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38" name="Text Placeholder 137">
            <a:extLst>
              <a:ext uri="{FF2B5EF4-FFF2-40B4-BE49-F238E27FC236}">
                <a16:creationId xmlns:a16="http://schemas.microsoft.com/office/drawing/2014/main" id="{2A8228DC-1D51-3EB7-16E6-84F39AE893F0}"/>
              </a:ext>
            </a:extLst>
          </p:cNvPr>
          <p:cNvSpPr>
            <a:spLocks noGrp="1"/>
          </p:cNvSpPr>
          <p:nvPr>
            <p:ph type="body" sz="quarter" idx="19"/>
          </p:nvPr>
        </p:nvSpPr>
        <p:spPr>
          <a:xfrm>
            <a:off x="3333752" y="4782616"/>
            <a:ext cx="2009268" cy="387798"/>
          </a:xfrm>
        </p:spPr>
        <p:txBody>
          <a:bodyPr/>
          <a:lstStyle/>
          <a:p>
            <a:r>
              <a:rPr lang="en-US" sz="2800" dirty="0">
                <a:solidFill>
                  <a:schemeClr val="bg1">
                    <a:lumMod val="75000"/>
                    <a:lumOff val="25000"/>
                  </a:schemeClr>
                </a:solidFill>
                <a:latin typeface="Segoe UI" panose="020B0502040204020203" pitchFamily="34" charset="0"/>
                <a:cs typeface="Segoe UI" panose="020B0502040204020203" pitchFamily="34" charset="0"/>
              </a:rPr>
              <a:t>DKIM</a:t>
            </a:r>
          </a:p>
        </p:txBody>
      </p:sp>
      <p:sp>
        <p:nvSpPr>
          <p:cNvPr id="132" name="Text Placeholder 131">
            <a:extLst>
              <a:ext uri="{FF2B5EF4-FFF2-40B4-BE49-F238E27FC236}">
                <a16:creationId xmlns:a16="http://schemas.microsoft.com/office/drawing/2014/main" id="{154B4406-658C-6FBE-EF71-CA676B90AB45}"/>
              </a:ext>
            </a:extLst>
          </p:cNvPr>
          <p:cNvSpPr>
            <a:spLocks noGrp="1"/>
          </p:cNvSpPr>
          <p:nvPr>
            <p:ph type="body" sz="quarter" idx="13"/>
          </p:nvPr>
        </p:nvSpPr>
        <p:spPr>
          <a:xfrm>
            <a:off x="6759669" y="1718970"/>
            <a:ext cx="618516" cy="553998"/>
          </a:xfrm>
        </p:spPr>
        <p:txBody>
          <a:bodyPr/>
          <a:lstStyle/>
          <a:p>
            <a:r>
              <a:rPr lang="en-IN">
                <a:solidFill>
                  <a:schemeClr val="bg1">
                    <a:lumMod val="75000"/>
                    <a:lumOff val="25000"/>
                  </a:schemeClr>
                </a:solidFill>
                <a:latin typeface="Segoe UI" panose="020B0502040204020203" pitchFamily="34" charset="0"/>
                <a:cs typeface="Segoe UI" panose="020B0502040204020203" pitchFamily="34" charset="0"/>
              </a:rPr>
              <a:t>01</a:t>
            </a:r>
            <a:endParaRPr lang="en-US">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29" name="Text Placeholder 128">
            <a:extLst>
              <a:ext uri="{FF2B5EF4-FFF2-40B4-BE49-F238E27FC236}">
                <a16:creationId xmlns:a16="http://schemas.microsoft.com/office/drawing/2014/main" id="{F5AB8585-E406-8D13-DF4D-3BA1F3DCEF35}"/>
              </a:ext>
            </a:extLst>
          </p:cNvPr>
          <p:cNvSpPr>
            <a:spLocks noGrp="1"/>
          </p:cNvSpPr>
          <p:nvPr>
            <p:ph type="body" sz="quarter" idx="10"/>
          </p:nvPr>
        </p:nvSpPr>
        <p:spPr>
          <a:xfrm>
            <a:off x="7701693" y="1666581"/>
            <a:ext cx="3461604" cy="886397"/>
          </a:xfrm>
        </p:spPr>
        <p:txBody>
          <a:bodyPr/>
          <a:lstStyle/>
          <a:p>
            <a:r>
              <a:rPr lang="en-US" dirty="0">
                <a:solidFill>
                  <a:schemeClr val="bg1">
                    <a:lumMod val="75000"/>
                    <a:lumOff val="25000"/>
                  </a:schemeClr>
                </a:solidFill>
                <a:latin typeface="Segoe UI" panose="020B0502040204020203" pitchFamily="34" charset="0"/>
                <a:cs typeface="Segoe UI" panose="020B0502040204020203" pitchFamily="34" charset="0"/>
              </a:rPr>
              <a:t>SPF identifies authorized mail servers – prevents spoofed messages by ensuring that emails come from authorized sources.</a:t>
            </a:r>
          </a:p>
        </p:txBody>
      </p:sp>
      <p:sp>
        <p:nvSpPr>
          <p:cNvPr id="133" name="Text Placeholder 132">
            <a:extLst>
              <a:ext uri="{FF2B5EF4-FFF2-40B4-BE49-F238E27FC236}">
                <a16:creationId xmlns:a16="http://schemas.microsoft.com/office/drawing/2014/main" id="{D6E7528C-EA35-91D6-9477-E988991DE6BD}"/>
              </a:ext>
            </a:extLst>
          </p:cNvPr>
          <p:cNvSpPr>
            <a:spLocks noGrp="1"/>
          </p:cNvSpPr>
          <p:nvPr>
            <p:ph type="body" sz="quarter" idx="14"/>
          </p:nvPr>
        </p:nvSpPr>
        <p:spPr>
          <a:xfrm>
            <a:off x="6759669" y="3270972"/>
            <a:ext cx="618516" cy="553998"/>
          </a:xfrm>
        </p:spPr>
        <p:txBody>
          <a:bodyPr/>
          <a:lstStyle/>
          <a:p>
            <a:r>
              <a:rPr lang="en-IN" dirty="0">
                <a:solidFill>
                  <a:schemeClr val="bg1">
                    <a:lumMod val="75000"/>
                    <a:lumOff val="25000"/>
                  </a:schemeClr>
                </a:solidFill>
                <a:latin typeface="Segoe UI" panose="020B0502040204020203" pitchFamily="34" charset="0"/>
                <a:cs typeface="Segoe UI" panose="020B0502040204020203" pitchFamily="34" charset="0"/>
              </a:rPr>
              <a:t>02</a:t>
            </a:r>
            <a:endParaRPr lang="en-US" dirty="0">
              <a:solidFill>
                <a:schemeClr val="bg1">
                  <a:lumMod val="75000"/>
                  <a:lumOff val="25000"/>
                </a:schemeClr>
              </a:solidFill>
              <a:latin typeface="Segoe UI" panose="020B0502040204020203" pitchFamily="34" charset="0"/>
              <a:cs typeface="Segoe UI" panose="020B0502040204020203" pitchFamily="34" charset="0"/>
            </a:endParaRPr>
          </a:p>
        </p:txBody>
      </p:sp>
      <p:sp>
        <p:nvSpPr>
          <p:cNvPr id="130" name="Text Placeholder 129">
            <a:extLst>
              <a:ext uri="{FF2B5EF4-FFF2-40B4-BE49-F238E27FC236}">
                <a16:creationId xmlns:a16="http://schemas.microsoft.com/office/drawing/2014/main" id="{2D7957AD-B0E5-B193-C225-6C307B95BDCD}"/>
              </a:ext>
            </a:extLst>
          </p:cNvPr>
          <p:cNvSpPr>
            <a:spLocks noGrp="1"/>
          </p:cNvSpPr>
          <p:nvPr>
            <p:ph type="body" sz="quarter" idx="11"/>
          </p:nvPr>
        </p:nvSpPr>
        <p:spPr>
          <a:xfrm>
            <a:off x="7701693" y="3223941"/>
            <a:ext cx="3461604" cy="886397"/>
          </a:xfrm>
        </p:spPr>
        <p:txBody>
          <a:bodyPr/>
          <a:lstStyle/>
          <a:p>
            <a:r>
              <a:rPr lang="en-US" dirty="0">
                <a:solidFill>
                  <a:schemeClr val="bg1">
                    <a:lumMod val="75000"/>
                    <a:lumOff val="25000"/>
                  </a:schemeClr>
                </a:solidFill>
                <a:latin typeface="Segoe UI" panose="020B0502040204020203" pitchFamily="34" charset="0"/>
                <a:cs typeface="Segoe UI" panose="020B0502040204020203" pitchFamily="34" charset="0"/>
              </a:rPr>
              <a:t>DKIM verifies email integrity and sender identity – ensures that emails haven’t been tampered with and come from authorized servers.</a:t>
            </a:r>
          </a:p>
        </p:txBody>
      </p:sp>
      <p:sp>
        <p:nvSpPr>
          <p:cNvPr id="134" name="Text Placeholder 133">
            <a:extLst>
              <a:ext uri="{FF2B5EF4-FFF2-40B4-BE49-F238E27FC236}">
                <a16:creationId xmlns:a16="http://schemas.microsoft.com/office/drawing/2014/main" id="{BE30C666-B370-1625-85C5-B4C7722C047A}"/>
              </a:ext>
            </a:extLst>
          </p:cNvPr>
          <p:cNvSpPr>
            <a:spLocks noGrp="1"/>
          </p:cNvSpPr>
          <p:nvPr>
            <p:ph type="body" sz="quarter" idx="15"/>
          </p:nvPr>
        </p:nvSpPr>
        <p:spPr>
          <a:xfrm>
            <a:off x="6759669" y="4828330"/>
            <a:ext cx="618516" cy="553998"/>
          </a:xfrm>
        </p:spPr>
        <p:txBody>
          <a:bodyPr/>
          <a:lstStyle/>
          <a:p>
            <a:r>
              <a:rPr lang="en-IN" dirty="0">
                <a:latin typeface="Segoe UI" panose="020B0502040204020203" pitchFamily="34" charset="0"/>
                <a:cs typeface="Segoe UI" panose="020B0502040204020203" pitchFamily="34" charset="0"/>
              </a:rPr>
              <a:t>03</a:t>
            </a:r>
            <a:endParaRPr lang="en-US" dirty="0">
              <a:latin typeface="Segoe UI" panose="020B0502040204020203" pitchFamily="34" charset="0"/>
              <a:cs typeface="Segoe UI" panose="020B0502040204020203" pitchFamily="34" charset="0"/>
            </a:endParaRPr>
          </a:p>
        </p:txBody>
      </p:sp>
      <p:sp>
        <p:nvSpPr>
          <p:cNvPr id="131" name="Text Placeholder 130">
            <a:extLst>
              <a:ext uri="{FF2B5EF4-FFF2-40B4-BE49-F238E27FC236}">
                <a16:creationId xmlns:a16="http://schemas.microsoft.com/office/drawing/2014/main" id="{F57EEAB3-1E8F-6F94-703F-5770F5F97110}"/>
              </a:ext>
            </a:extLst>
          </p:cNvPr>
          <p:cNvSpPr>
            <a:spLocks noGrp="1"/>
          </p:cNvSpPr>
          <p:nvPr>
            <p:ph type="body" sz="quarter" idx="12"/>
          </p:nvPr>
        </p:nvSpPr>
        <p:spPr>
          <a:xfrm>
            <a:off x="7701693" y="4781299"/>
            <a:ext cx="3461604" cy="1329595"/>
          </a:xfrm>
        </p:spPr>
        <p:txBody>
          <a:bodyPr/>
          <a:lstStyle/>
          <a:p>
            <a:r>
              <a:rPr lang="en-US" dirty="0">
                <a:latin typeface="Segoe UI" panose="020B0502040204020203" pitchFamily="34" charset="0"/>
                <a:cs typeface="Segoe UI" panose="020B0502040204020203" pitchFamily="34" charset="0"/>
              </a:rPr>
              <a:t>DMARC provides instructions on handling emails that fail SPF or DKIM checks – combines SPF and DKIM to enhance email security; prevents domain spoofing and phishing attacks..</a:t>
            </a:r>
          </a:p>
        </p:txBody>
      </p:sp>
      <p:sp>
        <p:nvSpPr>
          <p:cNvPr id="5" name="Title 1">
            <a:extLst>
              <a:ext uri="{FF2B5EF4-FFF2-40B4-BE49-F238E27FC236}">
                <a16:creationId xmlns:a16="http://schemas.microsoft.com/office/drawing/2014/main" id="{F1D2C58E-4F1E-F500-F2D8-8E2A87372A8A}"/>
              </a:ext>
            </a:extLst>
          </p:cNvPr>
          <p:cNvSpPr>
            <a:spLocks noGrp="1"/>
          </p:cNvSpPr>
          <p:nvPr>
            <p:ph type="title"/>
          </p:nvPr>
        </p:nvSpPr>
        <p:spPr>
          <a:xfrm>
            <a:off x="660403" y="0"/>
            <a:ext cx="10858500" cy="1028700"/>
          </a:xfrm>
        </p:spPr>
        <p:txBody>
          <a:bodyPr>
            <a:normAutofit/>
          </a:bodyPr>
          <a:lstStyle/>
          <a:p>
            <a:r>
              <a:rPr lang="en-US" sz="4800" dirty="0">
                <a:solidFill>
                  <a:srgbClr val="01CDFE"/>
                </a:solidFill>
                <a:latin typeface="Segoe UI" panose="020B0502040204020203" pitchFamily="34" charset="0"/>
                <a:cs typeface="Segoe UI" panose="020B0502040204020203" pitchFamily="34" charset="0"/>
              </a:rPr>
              <a:t>&gt;Force Multipliers: DMARC</a:t>
            </a:r>
          </a:p>
        </p:txBody>
      </p:sp>
      <p:pic>
        <p:nvPicPr>
          <p:cNvPr id="5122" name="Picture 2" descr="Vin Diesel PNG Picture - PNG All">
            <a:extLst>
              <a:ext uri="{FF2B5EF4-FFF2-40B4-BE49-F238E27FC236}">
                <a16:creationId xmlns:a16="http://schemas.microsoft.com/office/drawing/2014/main" id="{A7303E34-4EEA-F68A-1ECE-3E19F5CBB9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17709" r="9171" b="12445"/>
          <a:stretch/>
        </p:blipFill>
        <p:spPr bwMode="auto">
          <a:xfrm>
            <a:off x="9752045" y="0"/>
            <a:ext cx="1779552" cy="1494468"/>
          </a:xfrm>
          <a:prstGeom prst="rect">
            <a:avLst/>
          </a:prstGeom>
          <a:noFill/>
          <a:effectLst>
            <a:glow rad="469900">
              <a:srgbClr val="091A1C"/>
            </a:glow>
          </a:effectLst>
          <a:extLst>
            <a:ext uri="{909E8E84-426E-40DD-AFC4-6F175D3DCCD1}">
              <a14:hiddenFill xmlns:a14="http://schemas.microsoft.com/office/drawing/2010/main">
                <a:solidFill>
                  <a:srgbClr val="FFFFFF"/>
                </a:solidFill>
              </a14:hiddenFill>
            </a:ext>
          </a:extLst>
        </p:spPr>
      </p:pic>
      <p:pic>
        <p:nvPicPr>
          <p:cNvPr id="7" name="Graphic 6" descr="Shield Tick outline">
            <a:extLst>
              <a:ext uri="{FF2B5EF4-FFF2-40B4-BE49-F238E27FC236}">
                <a16:creationId xmlns:a16="http://schemas.microsoft.com/office/drawing/2014/main" id="{53BAEF6F-845B-85E2-A79A-DE6A179A65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0927" y="3724731"/>
            <a:ext cx="914400" cy="914400"/>
          </a:xfrm>
          <a:prstGeom prst="rect">
            <a:avLst/>
          </a:prstGeom>
        </p:spPr>
      </p:pic>
      <p:sp>
        <p:nvSpPr>
          <p:cNvPr id="9" name="TextBox 8">
            <a:extLst>
              <a:ext uri="{FF2B5EF4-FFF2-40B4-BE49-F238E27FC236}">
                <a16:creationId xmlns:a16="http://schemas.microsoft.com/office/drawing/2014/main" id="{349FAFFC-2BCD-3F34-66D1-47547C707F53}"/>
              </a:ext>
            </a:extLst>
          </p:cNvPr>
          <p:cNvSpPr txBox="1"/>
          <p:nvPr/>
        </p:nvSpPr>
        <p:spPr>
          <a:xfrm>
            <a:off x="90126" y="6488865"/>
            <a:ext cx="12101873" cy="276999"/>
          </a:xfrm>
          <a:prstGeom prst="rect">
            <a:avLst/>
          </a:prstGeom>
          <a:noFill/>
        </p:spPr>
        <p:txBody>
          <a:bodyPr wrap="square">
            <a:spAutoFit/>
          </a:bodyPr>
          <a:lstStyle/>
          <a:p>
            <a:pPr algn="ctr"/>
            <a:r>
              <a:rPr lang="en-US" sz="1200" dirty="0">
                <a:latin typeface="Segoe UI" panose="020B0502040204020203" pitchFamily="34" charset="0"/>
                <a:cs typeface="Segoe UI" panose="020B0502040204020203" pitchFamily="34" charset="0"/>
              </a:rPr>
              <a:t>SPF == Sender Policy Framework // DKIM == DomainKeys Identified Mail // DMARC == Domain-based Message Authentication, Reporting, and Conformance</a:t>
            </a:r>
            <a:endParaRPr lang="en-US" sz="1200" dirty="0"/>
          </a:p>
        </p:txBody>
      </p:sp>
    </p:spTree>
    <p:extLst>
      <p:ext uri="{BB962C8B-B14F-4D97-AF65-F5344CB8AC3E}">
        <p14:creationId xmlns:p14="http://schemas.microsoft.com/office/powerpoint/2010/main" val="2171054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 Placeholder 134">
            <a:extLst>
              <a:ext uri="{FF2B5EF4-FFF2-40B4-BE49-F238E27FC236}">
                <a16:creationId xmlns:a16="http://schemas.microsoft.com/office/drawing/2014/main" id="{9BDD0D82-50B8-6050-DD5F-819675382367}"/>
              </a:ext>
            </a:extLst>
          </p:cNvPr>
          <p:cNvSpPr>
            <a:spLocks noGrp="1"/>
          </p:cNvSpPr>
          <p:nvPr>
            <p:ph type="body" sz="quarter" idx="16"/>
          </p:nvPr>
        </p:nvSpPr>
        <p:spPr>
          <a:xfrm>
            <a:off x="2798305" y="2030097"/>
            <a:ext cx="618516" cy="498598"/>
          </a:xfrm>
        </p:spPr>
        <p:txBody>
          <a:bodyPr/>
          <a:lstStyle/>
          <a:p>
            <a:r>
              <a:rPr lang="en-IN">
                <a:latin typeface="Segoe UI" panose="020B0502040204020203" pitchFamily="34" charset="0"/>
                <a:cs typeface="Segoe UI" panose="020B0502040204020203" pitchFamily="34" charset="0"/>
              </a:rPr>
              <a:t>01</a:t>
            </a:r>
            <a:endParaRPr lang="en-US">
              <a:latin typeface="Segoe UI" panose="020B0502040204020203" pitchFamily="34" charset="0"/>
              <a:cs typeface="Segoe UI" panose="020B0502040204020203" pitchFamily="34" charset="0"/>
            </a:endParaRPr>
          </a:p>
        </p:txBody>
      </p:sp>
      <p:sp>
        <p:nvSpPr>
          <p:cNvPr id="136" name="Text Placeholder 135">
            <a:extLst>
              <a:ext uri="{FF2B5EF4-FFF2-40B4-BE49-F238E27FC236}">
                <a16:creationId xmlns:a16="http://schemas.microsoft.com/office/drawing/2014/main" id="{A9F9F9A5-5E44-5F33-92E9-24D27BBDA8DE}"/>
              </a:ext>
            </a:extLst>
          </p:cNvPr>
          <p:cNvSpPr>
            <a:spLocks noGrp="1"/>
          </p:cNvSpPr>
          <p:nvPr>
            <p:ph type="body" sz="quarter" idx="17"/>
          </p:nvPr>
        </p:nvSpPr>
        <p:spPr>
          <a:xfrm>
            <a:off x="2085367" y="2655759"/>
            <a:ext cx="2009268" cy="387798"/>
          </a:xfrm>
        </p:spPr>
        <p:txBody>
          <a:bodyPr/>
          <a:lstStyle/>
          <a:p>
            <a:r>
              <a:rPr lang="en-US" sz="2800" dirty="0">
                <a:latin typeface="Segoe UI" panose="020B0502040204020203" pitchFamily="34" charset="0"/>
                <a:cs typeface="Segoe UI" panose="020B0502040204020203" pitchFamily="34" charset="0"/>
              </a:rPr>
              <a:t>SPF</a:t>
            </a:r>
          </a:p>
        </p:txBody>
      </p:sp>
      <p:sp>
        <p:nvSpPr>
          <p:cNvPr id="139" name="Text Placeholder 138">
            <a:extLst>
              <a:ext uri="{FF2B5EF4-FFF2-40B4-BE49-F238E27FC236}">
                <a16:creationId xmlns:a16="http://schemas.microsoft.com/office/drawing/2014/main" id="{33E8D40A-FC5C-E896-44B4-831278E18380}"/>
              </a:ext>
            </a:extLst>
          </p:cNvPr>
          <p:cNvSpPr>
            <a:spLocks noGrp="1"/>
          </p:cNvSpPr>
          <p:nvPr>
            <p:ph type="body" sz="quarter" idx="20"/>
          </p:nvPr>
        </p:nvSpPr>
        <p:spPr>
          <a:xfrm>
            <a:off x="1466851" y="4181077"/>
            <a:ext cx="618516" cy="498598"/>
          </a:xfrm>
        </p:spPr>
        <p:txBody>
          <a:bodyPr/>
          <a:lstStyle/>
          <a:p>
            <a:r>
              <a:rPr lang="en-IN">
                <a:latin typeface="Segoe UI" panose="020B0502040204020203" pitchFamily="34" charset="0"/>
                <a:cs typeface="Segoe UI" panose="020B0502040204020203" pitchFamily="34" charset="0"/>
              </a:rPr>
              <a:t>03</a:t>
            </a:r>
            <a:endParaRPr lang="en-US">
              <a:latin typeface="Segoe UI" panose="020B0502040204020203" pitchFamily="34" charset="0"/>
              <a:cs typeface="Segoe UI" panose="020B0502040204020203" pitchFamily="34" charset="0"/>
            </a:endParaRPr>
          </a:p>
        </p:txBody>
      </p:sp>
      <p:sp>
        <p:nvSpPr>
          <p:cNvPr id="140" name="Text Placeholder 139">
            <a:extLst>
              <a:ext uri="{FF2B5EF4-FFF2-40B4-BE49-F238E27FC236}">
                <a16:creationId xmlns:a16="http://schemas.microsoft.com/office/drawing/2014/main" id="{A7FA280A-6DF8-42CD-962C-0267715AE221}"/>
              </a:ext>
            </a:extLst>
          </p:cNvPr>
          <p:cNvSpPr>
            <a:spLocks noGrp="1"/>
          </p:cNvSpPr>
          <p:nvPr>
            <p:ph type="body" sz="quarter" idx="21"/>
          </p:nvPr>
        </p:nvSpPr>
        <p:spPr>
          <a:xfrm>
            <a:off x="771475" y="4782616"/>
            <a:ext cx="2009268" cy="387798"/>
          </a:xfrm>
        </p:spPr>
        <p:txBody>
          <a:bodyPr/>
          <a:lstStyle/>
          <a:p>
            <a:r>
              <a:rPr lang="en-US" sz="2800" dirty="0">
                <a:latin typeface="Segoe UI" panose="020B0502040204020203" pitchFamily="34" charset="0"/>
                <a:cs typeface="Segoe UI" panose="020B0502040204020203" pitchFamily="34" charset="0"/>
              </a:rPr>
              <a:t>DMARC</a:t>
            </a:r>
          </a:p>
        </p:txBody>
      </p:sp>
      <p:sp>
        <p:nvSpPr>
          <p:cNvPr id="137" name="Text Placeholder 136">
            <a:extLst>
              <a:ext uri="{FF2B5EF4-FFF2-40B4-BE49-F238E27FC236}">
                <a16:creationId xmlns:a16="http://schemas.microsoft.com/office/drawing/2014/main" id="{5DDF271F-0EB3-6800-8789-AFC06272232C}"/>
              </a:ext>
            </a:extLst>
          </p:cNvPr>
          <p:cNvSpPr>
            <a:spLocks noGrp="1"/>
          </p:cNvSpPr>
          <p:nvPr>
            <p:ph type="body" sz="quarter" idx="18"/>
          </p:nvPr>
        </p:nvSpPr>
        <p:spPr>
          <a:xfrm>
            <a:off x="4129762" y="4181077"/>
            <a:ext cx="618516" cy="498598"/>
          </a:xfrm>
        </p:spPr>
        <p:txBody>
          <a:bodyPr/>
          <a:lstStyle/>
          <a:p>
            <a:r>
              <a:rPr lang="en-IN" dirty="0">
                <a:latin typeface="Segoe UI" panose="020B0502040204020203" pitchFamily="34" charset="0"/>
                <a:cs typeface="Segoe UI" panose="020B0502040204020203" pitchFamily="34" charset="0"/>
              </a:rPr>
              <a:t>02</a:t>
            </a:r>
            <a:endParaRPr lang="en-US" dirty="0">
              <a:latin typeface="Segoe UI" panose="020B0502040204020203" pitchFamily="34" charset="0"/>
              <a:cs typeface="Segoe UI" panose="020B0502040204020203" pitchFamily="34" charset="0"/>
            </a:endParaRPr>
          </a:p>
        </p:txBody>
      </p:sp>
      <p:sp>
        <p:nvSpPr>
          <p:cNvPr id="138" name="Text Placeholder 137">
            <a:extLst>
              <a:ext uri="{FF2B5EF4-FFF2-40B4-BE49-F238E27FC236}">
                <a16:creationId xmlns:a16="http://schemas.microsoft.com/office/drawing/2014/main" id="{2A8228DC-1D51-3EB7-16E6-84F39AE893F0}"/>
              </a:ext>
            </a:extLst>
          </p:cNvPr>
          <p:cNvSpPr>
            <a:spLocks noGrp="1"/>
          </p:cNvSpPr>
          <p:nvPr>
            <p:ph type="body" sz="quarter" idx="19"/>
          </p:nvPr>
        </p:nvSpPr>
        <p:spPr>
          <a:xfrm>
            <a:off x="3333752" y="4782616"/>
            <a:ext cx="2009268" cy="387798"/>
          </a:xfrm>
        </p:spPr>
        <p:txBody>
          <a:bodyPr/>
          <a:lstStyle/>
          <a:p>
            <a:r>
              <a:rPr lang="en-US" sz="2800" dirty="0">
                <a:latin typeface="Segoe UI" panose="020B0502040204020203" pitchFamily="34" charset="0"/>
                <a:cs typeface="Segoe UI" panose="020B0502040204020203" pitchFamily="34" charset="0"/>
              </a:rPr>
              <a:t>DKIM</a:t>
            </a:r>
          </a:p>
        </p:txBody>
      </p:sp>
      <p:sp>
        <p:nvSpPr>
          <p:cNvPr id="132" name="Text Placeholder 131">
            <a:extLst>
              <a:ext uri="{FF2B5EF4-FFF2-40B4-BE49-F238E27FC236}">
                <a16:creationId xmlns:a16="http://schemas.microsoft.com/office/drawing/2014/main" id="{154B4406-658C-6FBE-EF71-CA676B90AB45}"/>
              </a:ext>
            </a:extLst>
          </p:cNvPr>
          <p:cNvSpPr>
            <a:spLocks noGrp="1"/>
          </p:cNvSpPr>
          <p:nvPr>
            <p:ph type="body" sz="quarter" idx="13"/>
          </p:nvPr>
        </p:nvSpPr>
        <p:spPr>
          <a:xfrm>
            <a:off x="6759669" y="1718970"/>
            <a:ext cx="618516" cy="553998"/>
          </a:xfrm>
        </p:spPr>
        <p:txBody>
          <a:bodyPr/>
          <a:lstStyle/>
          <a:p>
            <a:r>
              <a:rPr lang="en-IN">
                <a:latin typeface="Segoe UI" panose="020B0502040204020203" pitchFamily="34" charset="0"/>
                <a:cs typeface="Segoe UI" panose="020B0502040204020203" pitchFamily="34" charset="0"/>
              </a:rPr>
              <a:t>01</a:t>
            </a:r>
            <a:endParaRPr lang="en-US">
              <a:latin typeface="Segoe UI" panose="020B0502040204020203" pitchFamily="34" charset="0"/>
              <a:cs typeface="Segoe UI" panose="020B0502040204020203" pitchFamily="34" charset="0"/>
            </a:endParaRPr>
          </a:p>
        </p:txBody>
      </p:sp>
      <p:sp>
        <p:nvSpPr>
          <p:cNvPr id="129" name="Text Placeholder 128">
            <a:extLst>
              <a:ext uri="{FF2B5EF4-FFF2-40B4-BE49-F238E27FC236}">
                <a16:creationId xmlns:a16="http://schemas.microsoft.com/office/drawing/2014/main" id="{F5AB8585-E406-8D13-DF4D-3BA1F3DCEF35}"/>
              </a:ext>
            </a:extLst>
          </p:cNvPr>
          <p:cNvSpPr>
            <a:spLocks noGrp="1"/>
          </p:cNvSpPr>
          <p:nvPr>
            <p:ph type="body" sz="quarter" idx="10"/>
          </p:nvPr>
        </p:nvSpPr>
        <p:spPr>
          <a:xfrm>
            <a:off x="7701693" y="1666581"/>
            <a:ext cx="3461604" cy="886397"/>
          </a:xfrm>
        </p:spPr>
        <p:txBody>
          <a:bodyPr/>
          <a:lstStyle/>
          <a:p>
            <a:r>
              <a:rPr lang="en-US" dirty="0">
                <a:latin typeface="Segoe UI" panose="020B0502040204020203" pitchFamily="34" charset="0"/>
                <a:cs typeface="Segoe UI" panose="020B0502040204020203" pitchFamily="34" charset="0"/>
              </a:rPr>
              <a:t>SPF identifies authorized mail servers – prevents spoofed messages by ensuring that emails come from authorized sources.</a:t>
            </a:r>
          </a:p>
        </p:txBody>
      </p:sp>
      <p:sp>
        <p:nvSpPr>
          <p:cNvPr id="133" name="Text Placeholder 132">
            <a:extLst>
              <a:ext uri="{FF2B5EF4-FFF2-40B4-BE49-F238E27FC236}">
                <a16:creationId xmlns:a16="http://schemas.microsoft.com/office/drawing/2014/main" id="{D6E7528C-EA35-91D6-9477-E988991DE6BD}"/>
              </a:ext>
            </a:extLst>
          </p:cNvPr>
          <p:cNvSpPr>
            <a:spLocks noGrp="1"/>
          </p:cNvSpPr>
          <p:nvPr>
            <p:ph type="body" sz="quarter" idx="14"/>
          </p:nvPr>
        </p:nvSpPr>
        <p:spPr>
          <a:xfrm>
            <a:off x="6759669" y="3270972"/>
            <a:ext cx="618516" cy="553998"/>
          </a:xfrm>
        </p:spPr>
        <p:txBody>
          <a:bodyPr/>
          <a:lstStyle/>
          <a:p>
            <a:r>
              <a:rPr lang="en-IN" dirty="0">
                <a:latin typeface="Segoe UI" panose="020B0502040204020203" pitchFamily="34" charset="0"/>
                <a:cs typeface="Segoe UI" panose="020B0502040204020203" pitchFamily="34" charset="0"/>
              </a:rPr>
              <a:t>02</a:t>
            </a:r>
            <a:endParaRPr lang="en-US" dirty="0">
              <a:latin typeface="Segoe UI" panose="020B0502040204020203" pitchFamily="34" charset="0"/>
              <a:cs typeface="Segoe UI" panose="020B0502040204020203" pitchFamily="34" charset="0"/>
            </a:endParaRPr>
          </a:p>
        </p:txBody>
      </p:sp>
      <p:sp>
        <p:nvSpPr>
          <p:cNvPr id="130" name="Text Placeholder 129">
            <a:extLst>
              <a:ext uri="{FF2B5EF4-FFF2-40B4-BE49-F238E27FC236}">
                <a16:creationId xmlns:a16="http://schemas.microsoft.com/office/drawing/2014/main" id="{2D7957AD-B0E5-B193-C225-6C307B95BDCD}"/>
              </a:ext>
            </a:extLst>
          </p:cNvPr>
          <p:cNvSpPr>
            <a:spLocks noGrp="1"/>
          </p:cNvSpPr>
          <p:nvPr>
            <p:ph type="body" sz="quarter" idx="11"/>
          </p:nvPr>
        </p:nvSpPr>
        <p:spPr>
          <a:xfrm>
            <a:off x="7701693" y="3223941"/>
            <a:ext cx="3461604" cy="886397"/>
          </a:xfrm>
        </p:spPr>
        <p:txBody>
          <a:bodyPr/>
          <a:lstStyle/>
          <a:p>
            <a:r>
              <a:rPr lang="en-US" dirty="0">
                <a:latin typeface="Segoe UI" panose="020B0502040204020203" pitchFamily="34" charset="0"/>
                <a:cs typeface="Segoe UI" panose="020B0502040204020203" pitchFamily="34" charset="0"/>
              </a:rPr>
              <a:t>DKIM verifies email integrity and sender identity – ensures that emails haven’t been tampered with and come from authorized servers.</a:t>
            </a:r>
          </a:p>
        </p:txBody>
      </p:sp>
      <p:sp>
        <p:nvSpPr>
          <p:cNvPr id="134" name="Text Placeholder 133">
            <a:extLst>
              <a:ext uri="{FF2B5EF4-FFF2-40B4-BE49-F238E27FC236}">
                <a16:creationId xmlns:a16="http://schemas.microsoft.com/office/drawing/2014/main" id="{BE30C666-B370-1625-85C5-B4C7722C047A}"/>
              </a:ext>
            </a:extLst>
          </p:cNvPr>
          <p:cNvSpPr>
            <a:spLocks noGrp="1"/>
          </p:cNvSpPr>
          <p:nvPr>
            <p:ph type="body" sz="quarter" idx="15"/>
          </p:nvPr>
        </p:nvSpPr>
        <p:spPr>
          <a:xfrm>
            <a:off x="6759669" y="4828330"/>
            <a:ext cx="618516" cy="553998"/>
          </a:xfrm>
        </p:spPr>
        <p:txBody>
          <a:bodyPr/>
          <a:lstStyle/>
          <a:p>
            <a:r>
              <a:rPr lang="en-IN">
                <a:latin typeface="Segoe UI" panose="020B0502040204020203" pitchFamily="34" charset="0"/>
                <a:cs typeface="Segoe UI" panose="020B0502040204020203" pitchFamily="34" charset="0"/>
              </a:rPr>
              <a:t>03</a:t>
            </a:r>
            <a:endParaRPr lang="en-US">
              <a:latin typeface="Segoe UI" panose="020B0502040204020203" pitchFamily="34" charset="0"/>
              <a:cs typeface="Segoe UI" panose="020B0502040204020203" pitchFamily="34" charset="0"/>
            </a:endParaRPr>
          </a:p>
        </p:txBody>
      </p:sp>
      <p:sp>
        <p:nvSpPr>
          <p:cNvPr id="131" name="Text Placeholder 130">
            <a:extLst>
              <a:ext uri="{FF2B5EF4-FFF2-40B4-BE49-F238E27FC236}">
                <a16:creationId xmlns:a16="http://schemas.microsoft.com/office/drawing/2014/main" id="{F57EEAB3-1E8F-6F94-703F-5770F5F97110}"/>
              </a:ext>
            </a:extLst>
          </p:cNvPr>
          <p:cNvSpPr>
            <a:spLocks noGrp="1"/>
          </p:cNvSpPr>
          <p:nvPr>
            <p:ph type="body" sz="quarter" idx="12"/>
          </p:nvPr>
        </p:nvSpPr>
        <p:spPr>
          <a:xfrm>
            <a:off x="7701693" y="4781299"/>
            <a:ext cx="3461604" cy="1329595"/>
          </a:xfrm>
        </p:spPr>
        <p:txBody>
          <a:bodyPr/>
          <a:lstStyle/>
          <a:p>
            <a:r>
              <a:rPr lang="en-US" dirty="0">
                <a:latin typeface="Segoe UI" panose="020B0502040204020203" pitchFamily="34" charset="0"/>
                <a:cs typeface="Segoe UI" panose="020B0502040204020203" pitchFamily="34" charset="0"/>
              </a:rPr>
              <a:t>DMARC provides instructions on handling emails that fail SPF or DKIM checks – combines SPF and DKIM to enhance email security; prevents domain spoofing and phishing attacks..</a:t>
            </a:r>
          </a:p>
        </p:txBody>
      </p:sp>
      <p:sp>
        <p:nvSpPr>
          <p:cNvPr id="5" name="Title 1">
            <a:extLst>
              <a:ext uri="{FF2B5EF4-FFF2-40B4-BE49-F238E27FC236}">
                <a16:creationId xmlns:a16="http://schemas.microsoft.com/office/drawing/2014/main" id="{F1D2C58E-4F1E-F500-F2D8-8E2A87372A8A}"/>
              </a:ext>
            </a:extLst>
          </p:cNvPr>
          <p:cNvSpPr>
            <a:spLocks noGrp="1"/>
          </p:cNvSpPr>
          <p:nvPr>
            <p:ph type="title"/>
          </p:nvPr>
        </p:nvSpPr>
        <p:spPr>
          <a:xfrm>
            <a:off x="660403" y="0"/>
            <a:ext cx="10858500" cy="1028700"/>
          </a:xfrm>
        </p:spPr>
        <p:txBody>
          <a:bodyPr>
            <a:normAutofit/>
          </a:bodyPr>
          <a:lstStyle/>
          <a:p>
            <a:r>
              <a:rPr lang="en-US" sz="4800" dirty="0">
                <a:solidFill>
                  <a:srgbClr val="01CDFE"/>
                </a:solidFill>
                <a:latin typeface="Segoe UI" panose="020B0502040204020203" pitchFamily="34" charset="0"/>
                <a:cs typeface="Segoe UI" panose="020B0502040204020203" pitchFamily="34" charset="0"/>
              </a:rPr>
              <a:t>&gt;Force Multipliers</a:t>
            </a:r>
          </a:p>
        </p:txBody>
      </p:sp>
      <p:pic>
        <p:nvPicPr>
          <p:cNvPr id="5122" name="Picture 2" descr="Vin Diesel PNG Picture - PNG All">
            <a:extLst>
              <a:ext uri="{FF2B5EF4-FFF2-40B4-BE49-F238E27FC236}">
                <a16:creationId xmlns:a16="http://schemas.microsoft.com/office/drawing/2014/main" id="{A7303E34-4EEA-F68A-1ECE-3E19F5CBB9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0" t="17709" r="9171" b="12445"/>
          <a:stretch/>
        </p:blipFill>
        <p:spPr bwMode="auto">
          <a:xfrm>
            <a:off x="9752045" y="0"/>
            <a:ext cx="1779552" cy="1494468"/>
          </a:xfrm>
          <a:prstGeom prst="rect">
            <a:avLst/>
          </a:prstGeom>
          <a:noFill/>
          <a:effectLst>
            <a:glow rad="469900">
              <a:srgbClr val="091A1C"/>
            </a:glow>
          </a:effectLst>
          <a:extLst>
            <a:ext uri="{909E8E84-426E-40DD-AFC4-6F175D3DCCD1}">
              <a14:hiddenFill xmlns:a14="http://schemas.microsoft.com/office/drawing/2010/main">
                <a:solidFill>
                  <a:srgbClr val="FFFFFF"/>
                </a:solidFill>
              </a14:hiddenFill>
            </a:ext>
          </a:extLst>
        </p:spPr>
      </p:pic>
      <p:pic>
        <p:nvPicPr>
          <p:cNvPr id="7" name="Graphic 6" descr="Shield Tick outline">
            <a:extLst>
              <a:ext uri="{FF2B5EF4-FFF2-40B4-BE49-F238E27FC236}">
                <a16:creationId xmlns:a16="http://schemas.microsoft.com/office/drawing/2014/main" id="{53BAEF6F-845B-85E2-A79A-DE6A179A65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0927" y="3724731"/>
            <a:ext cx="914400" cy="914400"/>
          </a:xfrm>
          <a:prstGeom prst="rect">
            <a:avLst/>
          </a:prstGeom>
        </p:spPr>
      </p:pic>
      <p:sp>
        <p:nvSpPr>
          <p:cNvPr id="9" name="TextBox 8">
            <a:extLst>
              <a:ext uri="{FF2B5EF4-FFF2-40B4-BE49-F238E27FC236}">
                <a16:creationId xmlns:a16="http://schemas.microsoft.com/office/drawing/2014/main" id="{349FAFFC-2BCD-3F34-66D1-47547C707F53}"/>
              </a:ext>
            </a:extLst>
          </p:cNvPr>
          <p:cNvSpPr txBox="1"/>
          <p:nvPr/>
        </p:nvSpPr>
        <p:spPr>
          <a:xfrm>
            <a:off x="90126" y="6488865"/>
            <a:ext cx="12101873" cy="276999"/>
          </a:xfrm>
          <a:prstGeom prst="rect">
            <a:avLst/>
          </a:prstGeom>
          <a:noFill/>
        </p:spPr>
        <p:txBody>
          <a:bodyPr wrap="square">
            <a:spAutoFit/>
          </a:bodyPr>
          <a:lstStyle/>
          <a:p>
            <a:pPr algn="ctr"/>
            <a:r>
              <a:rPr lang="en-US" sz="1200" dirty="0">
                <a:latin typeface="Segoe UI" panose="020B0502040204020203" pitchFamily="34" charset="0"/>
                <a:cs typeface="Segoe UI" panose="020B0502040204020203" pitchFamily="34" charset="0"/>
              </a:rPr>
              <a:t>SPF == Sender Policy Framework // DKIM == DomainKeys Identified Mail // DMARC == Domain-based Message Authentication, Reporting, and Conformance</a:t>
            </a:r>
            <a:endParaRPr lang="en-US" sz="1200" dirty="0"/>
          </a:p>
        </p:txBody>
      </p:sp>
    </p:spTree>
    <p:extLst>
      <p:ext uri="{BB962C8B-B14F-4D97-AF65-F5344CB8AC3E}">
        <p14:creationId xmlns:p14="http://schemas.microsoft.com/office/powerpoint/2010/main" val="4248496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2.xml><?xml version="1.0" encoding="utf-8"?>
<p:tagLst xmlns:a="http://schemas.openxmlformats.org/drawingml/2006/main" xmlns:r="http://schemas.openxmlformats.org/officeDocument/2006/relationships" xmlns:p="http://schemas.openxmlformats.org/presentationml/2006/main">
  <p:tag name="ISLIDE.VECTOR" val="#569076;"/>
  <p:tag name="ISLIDE.PICTURE" val="#VCG41525126413;#VCG41165696026;#VCG41N867002494;"/>
</p:tagLst>
</file>

<file path=ppt/tags/tag3.xml><?xml version="1.0" encoding="utf-8"?>
<p:tagLst xmlns:a="http://schemas.openxmlformats.org/drawingml/2006/main" xmlns:r="http://schemas.openxmlformats.org/officeDocument/2006/relationships" xmlns:p="http://schemas.openxmlformats.org/presentationml/2006/main">
  <p:tag name="ISLIDE.DIAGRAM" val="#589995;"/>
</p:tagLst>
</file>

<file path=ppt/tags/tag4.xml><?xml version="1.0" encoding="utf-8"?>
<p:tagLst xmlns:a="http://schemas.openxmlformats.org/drawingml/2006/main" xmlns:r="http://schemas.openxmlformats.org/officeDocument/2006/relationships" xmlns:p="http://schemas.openxmlformats.org/presentationml/2006/main">
  <p:tag name="ISLIDE.DIAGRAM" val="#589995;"/>
</p:tagLst>
</file>

<file path=ppt/tags/tag5.xml><?xml version="1.0" encoding="utf-8"?>
<p:tagLst xmlns:a="http://schemas.openxmlformats.org/drawingml/2006/main" xmlns:r="http://schemas.openxmlformats.org/officeDocument/2006/relationships" xmlns:p="http://schemas.openxmlformats.org/presentationml/2006/main">
  <p:tag name="ISLIDE.DIAGRAM" val="#541777;"/>
</p:tagLst>
</file>

<file path=ppt/theme/theme1.xml><?xml version="1.0" encoding="utf-8"?>
<a:theme xmlns:a="http://schemas.openxmlformats.org/drawingml/2006/main" name="主题1">
  <a:themeElements>
    <a:clrScheme name="Office">
      <a:dk1>
        <a:srgbClr val="000000"/>
      </a:dk1>
      <a:lt1>
        <a:srgbClr val="FFFFFF"/>
      </a:lt1>
      <a:dk2>
        <a:srgbClr val="778495"/>
      </a:dk2>
      <a:lt2>
        <a:srgbClr val="F0F0F0"/>
      </a:lt2>
      <a:accent1>
        <a:srgbClr val="1E4DCD"/>
      </a:accent1>
      <a:accent2>
        <a:srgbClr val="FFFF00"/>
      </a:accent2>
      <a:accent3>
        <a:srgbClr val="01CDFE"/>
      </a:accent3>
      <a:accent4>
        <a:srgbClr val="014163"/>
      </a:accent4>
      <a:accent5>
        <a:srgbClr val="52D8B9"/>
      </a:accent5>
      <a:accent6>
        <a:srgbClr val="4276AA"/>
      </a:accent6>
      <a:hlink>
        <a:srgbClr val="4472C4"/>
      </a:hlink>
      <a:folHlink>
        <a:srgbClr val="BFBFBF"/>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ADC06E5-F6FD-43B6-A7FC-2E0633EE67FF}" vid="{FAB90306-471B-4F28-9DEE-1D9FBB0A26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E4DCD"/>
    </a:accent1>
    <a:accent2>
      <a:srgbClr val="FFFF00"/>
    </a:accent2>
    <a:accent3>
      <a:srgbClr val="01CDFE"/>
    </a:accent3>
    <a:accent4>
      <a:srgbClr val="014163"/>
    </a:accent4>
    <a:accent5>
      <a:srgbClr val="52D8B9"/>
    </a:accent5>
    <a:accent6>
      <a:srgbClr val="4276AA"/>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1E4DCD"/>
    </a:accent1>
    <a:accent2>
      <a:srgbClr val="FFFF00"/>
    </a:accent2>
    <a:accent3>
      <a:srgbClr val="01CDFE"/>
    </a:accent3>
    <a:accent4>
      <a:srgbClr val="014163"/>
    </a:accent4>
    <a:accent5>
      <a:srgbClr val="52D8B9"/>
    </a:accent5>
    <a:accent6>
      <a:srgbClr val="4276AA"/>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1E4DCD"/>
    </a:accent1>
    <a:accent2>
      <a:srgbClr val="FFFF00"/>
    </a:accent2>
    <a:accent3>
      <a:srgbClr val="01CDFE"/>
    </a:accent3>
    <a:accent4>
      <a:srgbClr val="014163"/>
    </a:accent4>
    <a:accent5>
      <a:srgbClr val="52D8B9"/>
    </a:accent5>
    <a:accent6>
      <a:srgbClr val="4276AA"/>
    </a:accent6>
    <a:hlink>
      <a:srgbClr val="4472C4"/>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1E4DCD"/>
    </a:accent1>
    <a:accent2>
      <a:srgbClr val="FFFF00"/>
    </a:accent2>
    <a:accent3>
      <a:srgbClr val="01CDFE"/>
    </a:accent3>
    <a:accent4>
      <a:srgbClr val="014163"/>
    </a:accent4>
    <a:accent5>
      <a:srgbClr val="52D8B9"/>
    </a:accent5>
    <a:accent6>
      <a:srgbClr val="4276AA"/>
    </a:accent6>
    <a:hlink>
      <a:srgbClr val="4472C4"/>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1E4DCD"/>
    </a:accent1>
    <a:accent2>
      <a:srgbClr val="FFFF00"/>
    </a:accent2>
    <a:accent3>
      <a:srgbClr val="01CDFE"/>
    </a:accent3>
    <a:accent4>
      <a:srgbClr val="014163"/>
    </a:accent4>
    <a:accent5>
      <a:srgbClr val="52D8B9"/>
    </a:accent5>
    <a:accent6>
      <a:srgbClr val="4276AA"/>
    </a:accent6>
    <a:hlink>
      <a:srgbClr val="4472C4"/>
    </a:hlink>
    <a:folHlink>
      <a:srgbClr val="BFBFB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D1443A8EF62DE444B1FF07917E22EF72" ma:contentTypeVersion="20" ma:contentTypeDescription="新建文档。" ma:contentTypeScope="" ma:versionID="806cb1e9b56a23dcff22d77d2fc835de">
  <xsd:schema xmlns:xsd="http://www.w3.org/2001/XMLSchema" xmlns:xs="http://www.w3.org/2001/XMLSchema" xmlns:p="http://schemas.microsoft.com/office/2006/metadata/properties" xmlns:ns1="http://schemas.microsoft.com/sharepoint/v3" xmlns:ns2="0a5c0dea-e5d7-4228-9256-3793bb42faa5" xmlns:ns3="97934b4b-eba6-486d-bfc1-4b8e3fe39092" targetNamespace="http://schemas.microsoft.com/office/2006/metadata/properties" ma:root="true" ma:fieldsID="19411a69e2236232fe48666fa0ee528c" ns1:_="" ns2:_="" ns3:_="">
    <xsd:import namespace="http://schemas.microsoft.com/sharepoint/v3"/>
    <xsd:import namespace="0a5c0dea-e5d7-4228-9256-3793bb42faa5"/>
    <xsd:import namespace="97934b4b-eba6-486d-bfc1-4b8e3fe39092"/>
    <xsd:element name="properties">
      <xsd:complexType>
        <xsd:sequence>
          <xsd:element name="documentManagement">
            <xsd:complexType>
              <xsd:all>
                <xsd:element ref="ns2:OneNoteFluid_FileOrder" minOccurs="0"/>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统一合规性策略属性" ma:hidden="true" ma:internalName="_ip_UnifiedCompliancePolicyProperties">
      <xsd:simpleType>
        <xsd:restriction base="dms:Note"/>
      </xsd:simpleType>
    </xsd:element>
    <xsd:element name="_ip_UnifiedCompliancePolicyUIAction" ma:index="24" nillable="true" ma:displayName="统一合规性策略 UI 操作"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5c0dea-e5d7-4228-9256-3793bb42faa5"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图像标记"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Location" ma:index="25" nillable="true" ma:displayName="Location" ma:description="" ma:indexed="true" ma:internalName="MediaServiceLocation" ma:readOnly="true">
      <xsd:simpleType>
        <xsd:restriction base="dms:Text"/>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934b4b-eba6-486d-bfc1-4b8e3fe39092" elementFormDefault="qualified">
    <xsd:import namespace="http://schemas.microsoft.com/office/2006/documentManagement/types"/>
    <xsd:import namespace="http://schemas.microsoft.com/office/infopath/2007/PartnerControls"/>
    <xsd:element name="SharedWithUsers" ma:index="13"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享对象详细信息" ma:internalName="SharedWithDetails" ma:readOnly="true">
      <xsd:simpleType>
        <xsd:restriction base="dms:Note">
          <xsd:maxLength value="255"/>
        </xsd:restriction>
      </xsd:simpleType>
    </xsd:element>
    <xsd:element name="TaxCatchAll" ma:index="19" nillable="true" ma:displayName="Taxonomy Catch All Column" ma:hidden="true" ma:list="{a885aa0b-334b-483f-9125-6409c6335a4b}" ma:internalName="TaxCatchAll" ma:showField="CatchAllData" ma:web="97934b4b-eba6-486d-bfc1-4b8e3fe390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97934b4b-eba6-486d-bfc1-4b8e3fe39092" xsi:nil="true"/>
    <_ip_UnifiedCompliancePolicyProperties xmlns="http://schemas.microsoft.com/sharepoint/v3" xsi:nil="true"/>
    <lcf76f155ced4ddcb4097134ff3c332f xmlns="0a5c0dea-e5d7-4228-9256-3793bb42faa5">
      <Terms xmlns="http://schemas.microsoft.com/office/infopath/2007/PartnerControls"/>
    </lcf76f155ced4ddcb4097134ff3c332f>
    <OneNoteFluid_FileOrder xmlns="0a5c0dea-e5d7-4228-9256-3793bb42faa5" xsi:nil="true"/>
  </documentManagement>
</p:properties>
</file>

<file path=customXml/itemProps1.xml><?xml version="1.0" encoding="utf-8"?>
<ds:datastoreItem xmlns:ds="http://schemas.openxmlformats.org/officeDocument/2006/customXml" ds:itemID="{1A79D710-1C57-4796-99C3-69001E8AB1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5c0dea-e5d7-4228-9256-3793bb42faa5"/>
    <ds:schemaRef ds:uri="97934b4b-eba6-486d-bfc1-4b8e3fe39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4D825A-EBF0-4315-9FF3-690F419D5827}">
  <ds:schemaRefs>
    <ds:schemaRef ds:uri="http://schemas.microsoft.com/sharepoint/v3/contenttype/forms"/>
  </ds:schemaRefs>
</ds:datastoreItem>
</file>

<file path=customXml/itemProps3.xml><?xml version="1.0" encoding="utf-8"?>
<ds:datastoreItem xmlns:ds="http://schemas.openxmlformats.org/officeDocument/2006/customXml" ds:itemID="{FA2AD1F0-C6F6-46B4-AE34-32B7D74277CB}">
  <ds:schemaRefs>
    <ds:schemaRef ds:uri="http://purl.org/dc/dcmitype/"/>
    <ds:schemaRef ds:uri="http://schemas.microsoft.com/sharepoint/v3"/>
    <ds:schemaRef ds:uri="http://purl.org/dc/terms/"/>
    <ds:schemaRef ds:uri="http://www.w3.org/XML/1998/namespace"/>
    <ds:schemaRef ds:uri="0a5c0dea-e5d7-4228-9256-3793bb42faa5"/>
    <ds:schemaRef ds:uri="http://purl.org/dc/elements/1.1/"/>
    <ds:schemaRef ds:uri="http://schemas.microsoft.com/office/2006/documentManagement/types"/>
    <ds:schemaRef ds:uri="97934b4b-eba6-486d-bfc1-4b8e3fe39092"/>
    <ds:schemaRef ds:uri="http://schemas.microsoft.com/office/2006/metadata/properties"/>
    <ds:schemaRef ds:uri="http://schemas.microsoft.com/office/infopath/2007/PartnerControls"/>
    <ds:schemaRef ds:uri="http://schemas.openxmlformats.org/package/2006/metadata/core-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主题1</Template>
  <TotalTime>23334</TotalTime>
  <Words>3156</Words>
  <Application>Microsoft Office PowerPoint</Application>
  <PresentationFormat>Widescreen</PresentationFormat>
  <Paragraphs>302</Paragraphs>
  <Slides>22</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等线</vt:lpstr>
      <vt:lpstr>-apple-system</vt:lpstr>
      <vt:lpstr>Arial</vt:lpstr>
      <vt:lpstr>Courier New</vt:lpstr>
      <vt:lpstr>Lucida Sans Unicode</vt:lpstr>
      <vt:lpstr>Segoe UI</vt:lpstr>
      <vt:lpstr>Segoe UI Semibold</vt:lpstr>
      <vt:lpstr>Söhne</vt:lpstr>
      <vt:lpstr>主题1</vt:lpstr>
      <vt:lpstr>Phish &amp; Furious  Unraveling Campaign Builder Vulnerabilities in a Blink-and-Breach World </vt:lpstr>
      <vt:lpstr>PowerPoint Presentation</vt:lpstr>
      <vt:lpstr>&gt;Phish &amp; Furious Overview</vt:lpstr>
      <vt:lpstr>&gt;A “Family” of Protocols</vt:lpstr>
      <vt:lpstr>&gt;Force Multipliers: SPF</vt:lpstr>
      <vt:lpstr>&gt;Lightwork Groundwork: SPF Fundamentals</vt:lpstr>
      <vt:lpstr>&gt;Force Multipliers: DKIM</vt:lpstr>
      <vt:lpstr>&gt;Force Multipliers: DMARC</vt:lpstr>
      <vt:lpstr>&gt;Force Multipliers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Raae Wolfram</dc:creator>
  <cp:lastModifiedBy>Raae Wolfram</cp:lastModifiedBy>
  <cp:revision>180</cp:revision>
  <dcterms:created xsi:type="dcterms:W3CDTF">2021-01-18T05:36:37Z</dcterms:created>
  <dcterms:modified xsi:type="dcterms:W3CDTF">2024-05-05T18:00:43Z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0x010100D1443A8EF62DE444B1FF07917E22EF72</vt:lpwstr>
  </property>
</Properties>
</file>